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1"/>
    <p:sldMasterId id="2147483685" r:id="rId12"/>
    <p:sldMasterId id="2147483698" r:id="rId13"/>
    <p:sldMasterId id="2147483710" r:id="rId14"/>
    <p:sldMasterId id="2147483712" r:id="rId15"/>
    <p:sldMasterId id="2147483713" r:id="rId16"/>
    <p:sldMasterId id="2147483714" r:id="rId17"/>
    <p:sldMasterId id="2147483715" r:id="rId18"/>
    <p:sldMasterId id="2147483716" r:id="rId19"/>
  </p:sldMasterIdLst>
  <p:notesMasterIdLst>
    <p:notesMasterId r:id="rId53"/>
  </p:notesMasterIdLst>
  <p:sldIdLst>
    <p:sldId id="439" r:id="rId20"/>
    <p:sldId id="271" r:id="rId21"/>
    <p:sldId id="435" r:id="rId22"/>
    <p:sldId id="452" r:id="rId23"/>
    <p:sldId id="453" r:id="rId24"/>
    <p:sldId id="451" r:id="rId25"/>
    <p:sldId id="450" r:id="rId26"/>
    <p:sldId id="272" r:id="rId27"/>
    <p:sldId id="432" r:id="rId28"/>
    <p:sldId id="278" r:id="rId29"/>
    <p:sldId id="287" r:id="rId30"/>
    <p:sldId id="288" r:id="rId31"/>
    <p:sldId id="295" r:id="rId32"/>
    <p:sldId id="297" r:id="rId33"/>
    <p:sldId id="433" r:id="rId34"/>
    <p:sldId id="298" r:id="rId35"/>
    <p:sldId id="299" r:id="rId36"/>
    <p:sldId id="304" r:id="rId37"/>
    <p:sldId id="305" r:id="rId38"/>
    <p:sldId id="434" r:id="rId39"/>
    <p:sldId id="306" r:id="rId40"/>
    <p:sldId id="438" r:id="rId41"/>
    <p:sldId id="437" r:id="rId42"/>
    <p:sldId id="262" r:id="rId43"/>
    <p:sldId id="316" r:id="rId44"/>
    <p:sldId id="263" r:id="rId45"/>
    <p:sldId id="436" r:id="rId46"/>
    <p:sldId id="318" r:id="rId47"/>
    <p:sldId id="317" r:id="rId48"/>
    <p:sldId id="449" r:id="rId49"/>
    <p:sldId id="454" r:id="rId50"/>
    <p:sldId id="455" r:id="rId51"/>
    <p:sldId id="440"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32552EFB-7B63-4197-BDBF-3D91B8B1D43E}">
          <p14:sldIdLst>
            <p14:sldId id="439"/>
          </p14:sldIdLst>
        </p14:section>
        <p14:section name="Intro" id="{D6E6FD0F-8223-4742-819A-41D0080EBB58}">
          <p14:sldIdLst>
            <p14:sldId id="271"/>
            <p14:sldId id="435"/>
            <p14:sldId id="452"/>
            <p14:sldId id="453"/>
            <p14:sldId id="451"/>
            <p14:sldId id="450"/>
          </p14:sldIdLst>
        </p14:section>
        <p14:section name="HW Determinations" id="{51BEADAF-8611-4617-B319-74D04E810BC7}">
          <p14:sldIdLst>
            <p14:sldId id="272"/>
            <p14:sldId id="432"/>
            <p14:sldId id="278"/>
            <p14:sldId id="287"/>
            <p14:sldId id="288"/>
            <p14:sldId id="295"/>
            <p14:sldId id="297"/>
            <p14:sldId id="433"/>
            <p14:sldId id="298"/>
            <p14:sldId id="299"/>
            <p14:sldId id="304"/>
            <p14:sldId id="305"/>
            <p14:sldId id="434"/>
            <p14:sldId id="306"/>
          </p14:sldIdLst>
        </p14:section>
        <p14:section name="Counting &amp; Catagories" id="{15A1D14C-E8EC-446C-BD59-91FCD016D250}">
          <p14:sldIdLst>
            <p14:sldId id="438"/>
            <p14:sldId id="437"/>
            <p14:sldId id="262"/>
            <p14:sldId id="316"/>
            <p14:sldId id="263"/>
            <p14:sldId id="436"/>
            <p14:sldId id="318"/>
            <p14:sldId id="317"/>
            <p14:sldId id="449"/>
            <p14:sldId id="454"/>
            <p14:sldId id="455"/>
          </p14:sldIdLst>
        </p14:section>
        <p14:section name="Contact info" id="{FD14BD16-01C1-4F23-AF5D-6922496F4C5C}">
          <p14:sldIdLst>
            <p14:sldId id="44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nieser, Brian" initials="KB" lastIdx="1" clrIdx="0">
    <p:extLst>
      <p:ext uri="{19B8F6BF-5375-455C-9EA6-DF929625EA0E}">
        <p15:presenceInfo xmlns:p15="http://schemas.microsoft.com/office/powerpoint/2012/main" userId="S-1-5-21-1339303556-449845944-1601390327-4019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24" autoAdjust="0"/>
  </p:normalViewPr>
  <p:slideViewPr>
    <p:cSldViewPr snapToGrid="0">
      <p:cViewPr varScale="1">
        <p:scale>
          <a:sx n="66" d="100"/>
          <a:sy n="66" d="100"/>
        </p:scale>
        <p:origin x="438" y="72"/>
      </p:cViewPr>
      <p:guideLst>
        <p:guide orient="horz" pos="2160"/>
        <p:guide pos="3840"/>
      </p:guideLst>
    </p:cSldViewPr>
  </p:slideViewPr>
  <p:outlineViewPr>
    <p:cViewPr>
      <p:scale>
        <a:sx n="33" d="100"/>
        <a:sy n="33" d="100"/>
      </p:scale>
      <p:origin x="84" y="22944"/>
    </p:cViewPr>
  </p:outlineViewPr>
  <p:notesTextViewPr>
    <p:cViewPr>
      <p:scale>
        <a:sx n="1" d="1"/>
        <a:sy n="1" d="1"/>
      </p:scale>
      <p:origin x="0" y="0"/>
    </p:cViewPr>
  </p:notesTextViewPr>
  <p:sorterViewPr>
    <p:cViewPr>
      <p:scale>
        <a:sx n="100" d="100"/>
        <a:sy n="100" d="100"/>
      </p:scale>
      <p:origin x="0" y="-25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3.xml"/><Relationship Id="rId18" Type="http://schemas.openxmlformats.org/officeDocument/2006/relationships/slideMaster" Target="slideMasters/slideMaster8.xml"/><Relationship Id="rId26" Type="http://schemas.openxmlformats.org/officeDocument/2006/relationships/slide" Target="slides/slide7.xml"/><Relationship Id="rId39" Type="http://schemas.openxmlformats.org/officeDocument/2006/relationships/slide" Target="slides/slide20.xml"/><Relationship Id="rId21" Type="http://schemas.openxmlformats.org/officeDocument/2006/relationships/slide" Target="slides/slide2.xml"/><Relationship Id="rId34" Type="http://schemas.openxmlformats.org/officeDocument/2006/relationships/slide" Target="slides/slide15.xml"/><Relationship Id="rId42" Type="http://schemas.openxmlformats.org/officeDocument/2006/relationships/slide" Target="slides/slide23.xml"/><Relationship Id="rId47" Type="http://schemas.openxmlformats.org/officeDocument/2006/relationships/slide" Target="slides/slide28.xml"/><Relationship Id="rId50" Type="http://schemas.openxmlformats.org/officeDocument/2006/relationships/slide" Target="slides/slide31.xml"/><Relationship Id="rId55"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slideMaster" Target="slideMasters/slideMaster2.xml"/><Relationship Id="rId17" Type="http://schemas.openxmlformats.org/officeDocument/2006/relationships/slideMaster" Target="slideMasters/slideMaster7.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slide" Target="slides/slide19.xml"/><Relationship Id="rId46" Type="http://schemas.openxmlformats.org/officeDocument/2006/relationships/slide" Target="slides/slide27.xml"/><Relationship Id="rId2" Type="http://schemas.openxmlformats.org/officeDocument/2006/relationships/customXml" Target="../customXml/item2.xml"/><Relationship Id="rId16" Type="http://schemas.openxmlformats.org/officeDocument/2006/relationships/slideMaster" Target="slideMasters/slideMaster6.xml"/><Relationship Id="rId20" Type="http://schemas.openxmlformats.org/officeDocument/2006/relationships/slide" Target="slides/slide1.xml"/><Relationship Id="rId29" Type="http://schemas.openxmlformats.org/officeDocument/2006/relationships/slide" Target="slides/slide10.xml"/><Relationship Id="rId41" Type="http://schemas.openxmlformats.org/officeDocument/2006/relationships/slide" Target="slides/slide22.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slide" Target="slides/slide18.xml"/><Relationship Id="rId40" Type="http://schemas.openxmlformats.org/officeDocument/2006/relationships/slide" Target="slides/slide21.xml"/><Relationship Id="rId45" Type="http://schemas.openxmlformats.org/officeDocument/2006/relationships/slide" Target="slides/slide26.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Master" Target="slideMasters/slideMaster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slide" Target="slides/slide17.xml"/><Relationship Id="rId49" Type="http://schemas.openxmlformats.org/officeDocument/2006/relationships/slide" Target="slides/slide30.xml"/><Relationship Id="rId57" Type="http://schemas.openxmlformats.org/officeDocument/2006/relationships/theme" Target="theme/theme1.xml"/><Relationship Id="rId10" Type="http://schemas.openxmlformats.org/officeDocument/2006/relationships/customXml" Target="../customXml/item10.xml"/><Relationship Id="rId19" Type="http://schemas.openxmlformats.org/officeDocument/2006/relationships/slideMaster" Target="slideMasters/slideMaster9.xml"/><Relationship Id="rId31" Type="http://schemas.openxmlformats.org/officeDocument/2006/relationships/slide" Target="slides/slide12.xml"/><Relationship Id="rId44" Type="http://schemas.openxmlformats.org/officeDocument/2006/relationships/slide" Target="slides/slide25.xml"/><Relationship Id="rId52" Type="http://schemas.openxmlformats.org/officeDocument/2006/relationships/slide" Target="slides/slide33.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Master" Target="slideMasters/slideMaster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slide" Target="slides/slide16.xml"/><Relationship Id="rId43" Type="http://schemas.openxmlformats.org/officeDocument/2006/relationships/slide" Target="slides/slide24.xml"/><Relationship Id="rId48" Type="http://schemas.openxmlformats.org/officeDocument/2006/relationships/slide" Target="slides/slide29.xml"/><Relationship Id="rId56" Type="http://schemas.openxmlformats.org/officeDocument/2006/relationships/viewProps" Target="viewProps.xml"/><Relationship Id="rId8" Type="http://schemas.openxmlformats.org/officeDocument/2006/relationships/customXml" Target="../customXml/item8.xml"/><Relationship Id="rId51" Type="http://schemas.openxmlformats.org/officeDocument/2006/relationships/slide" Target="slides/slide32.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294E3-8021-49D1-B6EE-313C3A7592A9}" type="datetimeFigureOut">
              <a:rPr lang="en-US" smtClean="0"/>
              <a:pPr/>
              <a:t>9/26/2018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0D260-8102-4463-97E9-BE5111B3AF3B}" type="slidenum">
              <a:rPr lang="en-US" smtClean="0"/>
              <a:pPr/>
              <a:t>‹#›</a:t>
            </a:fld>
            <a:endParaRPr lang="en-US"/>
          </a:p>
        </p:txBody>
      </p:sp>
    </p:spTree>
    <p:extLst>
      <p:ext uri="{BB962C8B-B14F-4D97-AF65-F5344CB8AC3E}">
        <p14:creationId xmlns:p14="http://schemas.microsoft.com/office/powerpoint/2010/main" val="110073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79D486B-BE45-4BFD-9A34-BF447902B5A0}"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578256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19</a:t>
            </a:fld>
            <a:endParaRPr lang="en-US"/>
          </a:p>
        </p:txBody>
      </p:sp>
    </p:spTree>
    <p:extLst>
      <p:ext uri="{BB962C8B-B14F-4D97-AF65-F5344CB8AC3E}">
        <p14:creationId xmlns:p14="http://schemas.microsoft.com/office/powerpoint/2010/main" val="1248124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21</a:t>
            </a:fld>
            <a:endParaRPr lang="en-US"/>
          </a:p>
        </p:txBody>
      </p:sp>
    </p:spTree>
    <p:extLst>
      <p:ext uri="{BB962C8B-B14F-4D97-AF65-F5344CB8AC3E}">
        <p14:creationId xmlns:p14="http://schemas.microsoft.com/office/powerpoint/2010/main" val="292285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79D486B-BE45-4BFD-9A34-BF447902B5A0}"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23</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234856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13025" y="890588"/>
            <a:ext cx="4276725" cy="24050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31774" eaLnBrk="1" fontAlgn="auto" latinLnBrk="0" hangingPunct="1">
              <a:lnSpc>
                <a:spcPct val="100000"/>
              </a:lnSpc>
              <a:spcBef>
                <a:spcPts val="0"/>
              </a:spcBef>
              <a:spcAft>
                <a:spcPts val="0"/>
              </a:spcAft>
              <a:buClrTx/>
              <a:buSzTx/>
              <a:buFontTx/>
              <a:buNone/>
              <a:tabLst/>
              <a:defRPr/>
            </a:pPr>
            <a:fld id="{01CC833D-0B9D-49C7-81BA-CC13C583A22D}" type="slidenum">
              <a:rPr kumimoji="0" lang="en-US" sz="1800" b="0" i="0" u="none" strike="noStrike" kern="0" cap="none" spc="0" normalizeH="0" baseline="0" noProof="0">
                <a:ln>
                  <a:noFill/>
                </a:ln>
                <a:solidFill>
                  <a:sysClr val="windowText" lastClr="000000"/>
                </a:solidFill>
                <a:effectLst/>
                <a:uLnTx/>
                <a:uFillTx/>
              </a:rPr>
              <a:pPr marL="0" marR="0" lvl="0" indent="0" defTabSz="931774" eaLnBrk="1" fontAlgn="auto" latinLnBrk="0" hangingPunct="1">
                <a:lnSpc>
                  <a:spcPct val="100000"/>
                </a:lnSpc>
                <a:spcBef>
                  <a:spcPts val="0"/>
                </a:spcBef>
                <a:spcAft>
                  <a:spcPts val="0"/>
                </a:spcAft>
                <a:buClrTx/>
                <a:buSzTx/>
                <a:buFontTx/>
                <a:buNone/>
                <a:tabLst/>
                <a:defRPr/>
              </a:pPr>
              <a:t>24</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34252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79D486B-BE45-4BFD-9A34-BF447902B5A0}"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25</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832783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3194050" y="180975"/>
            <a:ext cx="3006725" cy="16906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7610">
              <a:defRPr>
                <a:solidFill>
                  <a:schemeClr val="tx1"/>
                </a:solidFill>
                <a:latin typeface="Arial" panose="020B0604020202020204" pitchFamily="34" charset="0"/>
                <a:cs typeface="Arial" panose="020B0604020202020204" pitchFamily="34" charset="0"/>
              </a:defRPr>
            </a:lvl1pPr>
            <a:lvl2pPr marL="771450" indent="-296711" defTabSz="967610">
              <a:defRPr>
                <a:solidFill>
                  <a:schemeClr val="tx1"/>
                </a:solidFill>
                <a:latin typeface="Arial" panose="020B0604020202020204" pitchFamily="34" charset="0"/>
                <a:cs typeface="Arial" panose="020B0604020202020204" pitchFamily="34" charset="0"/>
              </a:defRPr>
            </a:lvl2pPr>
            <a:lvl3pPr marL="1186847" indent="-237369" defTabSz="967610">
              <a:defRPr>
                <a:solidFill>
                  <a:schemeClr val="tx1"/>
                </a:solidFill>
                <a:latin typeface="Arial" panose="020B0604020202020204" pitchFamily="34" charset="0"/>
                <a:cs typeface="Arial" panose="020B0604020202020204" pitchFamily="34" charset="0"/>
              </a:defRPr>
            </a:lvl3pPr>
            <a:lvl4pPr marL="1661585" indent="-237369" defTabSz="967610">
              <a:defRPr>
                <a:solidFill>
                  <a:schemeClr val="tx1"/>
                </a:solidFill>
                <a:latin typeface="Arial" panose="020B0604020202020204" pitchFamily="34" charset="0"/>
                <a:cs typeface="Arial" panose="020B0604020202020204" pitchFamily="34" charset="0"/>
              </a:defRPr>
            </a:lvl4pPr>
            <a:lvl5pPr marL="2136324" indent="-237369" defTabSz="967610">
              <a:defRPr>
                <a:solidFill>
                  <a:schemeClr val="tx1"/>
                </a:solidFill>
                <a:latin typeface="Arial" panose="020B0604020202020204" pitchFamily="34" charset="0"/>
                <a:cs typeface="Arial" panose="020B0604020202020204" pitchFamily="34" charset="0"/>
              </a:defRPr>
            </a:lvl5pPr>
            <a:lvl6pPr marL="2611062" indent="-237369" defTabSz="96761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5801" indent="-237369" defTabSz="96761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60540" indent="-237369" defTabSz="96761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5279" indent="-237369" defTabSz="96761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67610" eaLnBrk="1" fontAlgn="auto" latinLnBrk="0" hangingPunct="1">
              <a:lnSpc>
                <a:spcPct val="100000"/>
              </a:lnSpc>
              <a:spcBef>
                <a:spcPts val="0"/>
              </a:spcBef>
              <a:spcAft>
                <a:spcPts val="0"/>
              </a:spcAft>
              <a:buClrTx/>
              <a:buSzTx/>
              <a:buFontTx/>
              <a:buNone/>
              <a:tabLst/>
              <a:defRPr/>
            </a:pPr>
            <a:fld id="{FD5829D5-0A45-4DA0-99C1-4DAE08346053}" type="slidenum">
              <a:rPr kumimoji="0" lang="en-US" altLang="en-US" sz="18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pPr marL="0" marR="0" lvl="0" indent="0" defTabSz="967610" eaLnBrk="1" fontAlgn="auto" latinLnBrk="0" hangingPunct="1">
                <a:lnSpc>
                  <a:spcPct val="100000"/>
                </a:lnSpc>
                <a:spcBef>
                  <a:spcPts val="0"/>
                </a:spcBef>
                <a:spcAft>
                  <a:spcPts val="0"/>
                </a:spcAft>
                <a:buClrTx/>
                <a:buSzTx/>
                <a:buFontTx/>
                <a:buNone/>
                <a:tabLst/>
                <a:defRPr/>
              </a:pPr>
              <a:t>26</a:t>
            </a:fld>
            <a:endParaRPr kumimoji="0" lang="en-US" altLang="en-US" sz="18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2335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79D486B-BE45-4BFD-9A34-BF447902B5A0}"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28</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163731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79D486B-BE45-4BFD-9A34-BF447902B5A0}"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07398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10</a:t>
            </a:fld>
            <a:endParaRPr lang="en-US"/>
          </a:p>
        </p:txBody>
      </p:sp>
    </p:spTree>
    <p:extLst>
      <p:ext uri="{BB962C8B-B14F-4D97-AF65-F5344CB8AC3E}">
        <p14:creationId xmlns:p14="http://schemas.microsoft.com/office/powerpoint/2010/main" val="3484673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BB4BB1A-B71E-4027-A09F-5777A452C57E}"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445344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12</a:t>
            </a:fld>
            <a:endParaRPr lang="en-US"/>
          </a:p>
        </p:txBody>
      </p:sp>
    </p:spTree>
    <p:extLst>
      <p:ext uri="{BB962C8B-B14F-4D97-AF65-F5344CB8AC3E}">
        <p14:creationId xmlns:p14="http://schemas.microsoft.com/office/powerpoint/2010/main" val="4083755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BB4BB1A-B71E-4027-A09F-5777A452C57E}"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856903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14</a:t>
            </a:fld>
            <a:endParaRPr lang="en-US"/>
          </a:p>
        </p:txBody>
      </p:sp>
    </p:spTree>
    <p:extLst>
      <p:ext uri="{BB962C8B-B14F-4D97-AF65-F5344CB8AC3E}">
        <p14:creationId xmlns:p14="http://schemas.microsoft.com/office/powerpoint/2010/main" val="1975942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16</a:t>
            </a:fld>
            <a:endParaRPr lang="en-US"/>
          </a:p>
        </p:txBody>
      </p:sp>
    </p:spTree>
    <p:extLst>
      <p:ext uri="{BB962C8B-B14F-4D97-AF65-F5344CB8AC3E}">
        <p14:creationId xmlns:p14="http://schemas.microsoft.com/office/powerpoint/2010/main" val="4050446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17</a:t>
            </a:fld>
            <a:endParaRPr lang="en-US"/>
          </a:p>
        </p:txBody>
      </p:sp>
    </p:spTree>
    <p:extLst>
      <p:ext uri="{BB962C8B-B14F-4D97-AF65-F5344CB8AC3E}">
        <p14:creationId xmlns:p14="http://schemas.microsoft.com/office/powerpoint/2010/main" val="1458915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90D260-8102-4463-97E9-BE5111B3AF3B}" type="slidenum">
              <a:rPr lang="en-US" smtClean="0"/>
              <a:pPr/>
              <a:t>18</a:t>
            </a:fld>
            <a:endParaRPr lang="en-US"/>
          </a:p>
        </p:txBody>
      </p:sp>
    </p:spTree>
    <p:extLst>
      <p:ext uri="{BB962C8B-B14F-4D97-AF65-F5344CB8AC3E}">
        <p14:creationId xmlns:p14="http://schemas.microsoft.com/office/powerpoint/2010/main" val="4127920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2"/>
          <p:cNvSpPr/>
          <p:nvPr/>
        </p:nvSpPr>
        <p:spPr>
          <a:xfrm flipV="1">
            <a:off x="7213600" y="3810000"/>
            <a:ext cx="49784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5" name="Rectangle 23"/>
          <p:cNvSpPr/>
          <p:nvPr/>
        </p:nvSpPr>
        <p:spPr>
          <a:xfrm flipV="1">
            <a:off x="7213600" y="3897316"/>
            <a:ext cx="49784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6" name="Rectangle 24"/>
          <p:cNvSpPr/>
          <p:nvPr/>
        </p:nvSpPr>
        <p:spPr>
          <a:xfrm flipV="1">
            <a:off x="7213600" y="4114801"/>
            <a:ext cx="49784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7" name="Rectangle 25"/>
          <p:cNvSpPr/>
          <p:nvPr/>
        </p:nvSpPr>
        <p:spPr>
          <a:xfrm flipV="1">
            <a:off x="7213602" y="4164013"/>
            <a:ext cx="2620433"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0" name="Rectangle 26"/>
          <p:cNvSpPr/>
          <p:nvPr/>
        </p:nvSpPr>
        <p:spPr>
          <a:xfrm flipV="1">
            <a:off x="7213602" y="4198941"/>
            <a:ext cx="2620433"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11" name="Rounded Rectangle 29"/>
          <p:cNvSpPr/>
          <p:nvPr/>
        </p:nvSpPr>
        <p:spPr bwMode="white">
          <a:xfrm>
            <a:off x="7213602" y="3962400"/>
            <a:ext cx="4085167"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12" name="Rounded Rectangle 30"/>
          <p:cNvSpPr/>
          <p:nvPr/>
        </p:nvSpPr>
        <p:spPr bwMode="white">
          <a:xfrm>
            <a:off x="9836151" y="4060827"/>
            <a:ext cx="21336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3" name="Rectangle 6"/>
          <p:cNvSpPr/>
          <p:nvPr/>
        </p:nvSpPr>
        <p:spPr>
          <a:xfrm>
            <a:off x="0" y="3649666"/>
            <a:ext cx="12192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4" name="Rectangle 9"/>
          <p:cNvSpPr/>
          <p:nvPr/>
        </p:nvSpPr>
        <p:spPr>
          <a:xfrm>
            <a:off x="0" y="3675066"/>
            <a:ext cx="12192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5" name="Rectangle 10"/>
          <p:cNvSpPr/>
          <p:nvPr/>
        </p:nvSpPr>
        <p:spPr>
          <a:xfrm flipV="1">
            <a:off x="8551333" y="3643313"/>
            <a:ext cx="3640667"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6" name="Rectangle 18"/>
          <p:cNvSpPr/>
          <p:nvPr userDrawn="1"/>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8" name="Title 7"/>
          <p:cNvSpPr>
            <a:spLocks noGrp="1"/>
          </p:cNvSpPr>
          <p:nvPr>
            <p:ph type="ctrTitle"/>
          </p:nvPr>
        </p:nvSpPr>
        <p:spPr>
          <a:xfrm>
            <a:off x="609600" y="2401890"/>
            <a:ext cx="11277600" cy="1470025"/>
          </a:xfrm>
        </p:spPr>
        <p:txBody>
          <a:bodyPr anchor="b"/>
          <a:lstStyle>
            <a:lvl1pPr>
              <a:defRPr sz="3300">
                <a:solidFill>
                  <a:schemeClr val="bg1"/>
                </a:solidFill>
              </a:defRPr>
            </a:lvl1pPr>
          </a:lstStyle>
          <a:p>
            <a:r>
              <a:rPr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p>
        </p:txBody>
      </p:sp>
      <p:sp>
        <p:nvSpPr>
          <p:cNvPr id="17" name="Date Placeholder 27"/>
          <p:cNvSpPr>
            <a:spLocks noGrp="1"/>
          </p:cNvSpPr>
          <p:nvPr>
            <p:ph type="dt" sz="half" idx="10"/>
          </p:nvPr>
        </p:nvSpPr>
        <p:spPr>
          <a:xfrm>
            <a:off x="8940800" y="4206875"/>
            <a:ext cx="1280584" cy="457200"/>
          </a:xfrm>
        </p:spPr>
        <p:txBody>
          <a:bodyPr/>
          <a:lstStyle>
            <a:lvl1pPr>
              <a:defRPr/>
            </a:lvl1pPr>
          </a:lstStyle>
          <a:p>
            <a:pPr>
              <a:defRPr/>
            </a:pPr>
            <a:fld id="{CABEFD66-8340-4C81-8D6D-3B5AC7A06D39}" type="datetime1">
              <a:rPr lang="en-US"/>
              <a:pPr>
                <a:defRPr/>
              </a:pPr>
              <a:t>9/26/2018</a:t>
            </a:fld>
            <a:endParaRPr lang="en-US" dirty="0"/>
          </a:p>
        </p:txBody>
      </p:sp>
      <p:sp>
        <p:nvSpPr>
          <p:cNvPr id="18" name="Footer Placeholder 16"/>
          <p:cNvSpPr>
            <a:spLocks noGrp="1"/>
          </p:cNvSpPr>
          <p:nvPr>
            <p:ph type="ftr" sz="quarter" idx="11"/>
          </p:nvPr>
        </p:nvSpPr>
        <p:spPr>
          <a:xfrm>
            <a:off x="3505200" y="6396038"/>
            <a:ext cx="5181600" cy="457200"/>
          </a:xfrm>
        </p:spPr>
        <p:txBody>
          <a:bodyPr/>
          <a:lstStyle>
            <a:lvl1pPr algn="ctr">
              <a:defRPr sz="900"/>
            </a:lvl1pPr>
          </a:lstStyle>
          <a:p>
            <a:pPr>
              <a:defRPr/>
            </a:pPr>
            <a:r>
              <a:rPr lang="en-US"/>
              <a:t>Draft * Deliberative * Do not Cite, Quote, or Release</a:t>
            </a:r>
          </a:p>
        </p:txBody>
      </p:sp>
    </p:spTree>
    <p:extLst>
      <p:ext uri="{BB962C8B-B14F-4D97-AF65-F5344CB8AC3E}">
        <p14:creationId xmlns:p14="http://schemas.microsoft.com/office/powerpoint/2010/main" val="1460688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6D93565-0486-45DD-8E0E-F40D2C0B4085}" type="datetime1">
              <a:rPr lang="en-US"/>
              <a:pPr>
                <a:defRPr/>
              </a:pPr>
              <a:t>9/26/2018</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80D874DB-F23D-4F43-9916-6366433C4050}" type="slidenum">
              <a:rPr lang="en-US" altLang="en-US"/>
              <a:pPr>
                <a:defRPr/>
              </a:pPr>
              <a:t>‹#›</a:t>
            </a:fld>
            <a:endParaRPr lang="en-US" altLang="en-US"/>
          </a:p>
        </p:txBody>
      </p:sp>
    </p:spTree>
    <p:extLst>
      <p:ext uri="{BB962C8B-B14F-4D97-AF65-F5344CB8AC3E}">
        <p14:creationId xmlns:p14="http://schemas.microsoft.com/office/powerpoint/2010/main" val="108258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1929D7F9-B89D-4407-8DB9-9528D84AFE03}" type="datetime1">
              <a:rPr lang="en-US"/>
              <a:pPr>
                <a:defRPr/>
              </a:pPr>
              <a:t>9/26/2018</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61C0A79A-4A96-4895-9245-D666277EBEF8}" type="slidenum">
              <a:rPr lang="en-US" altLang="en-US"/>
              <a:pPr>
                <a:defRPr/>
              </a:pPr>
              <a:t>‹#›</a:t>
            </a:fld>
            <a:endParaRPr lang="en-US" altLang="en-US"/>
          </a:p>
        </p:txBody>
      </p:sp>
    </p:spTree>
    <p:extLst>
      <p:ext uri="{BB962C8B-B14F-4D97-AF65-F5344CB8AC3E}">
        <p14:creationId xmlns:p14="http://schemas.microsoft.com/office/powerpoint/2010/main" val="861487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6"/>
            <a:ext cx="10972800" cy="1139825"/>
          </a:xfrm>
        </p:spPr>
        <p:txBody>
          <a:bodyPr/>
          <a:lstStyle/>
          <a:p>
            <a:r>
              <a:rPr lang="en-US"/>
              <a:t>Click to edit Master title style</a:t>
            </a:r>
          </a:p>
        </p:txBody>
      </p:sp>
      <p:sp>
        <p:nvSpPr>
          <p:cNvPr id="3" name="SmartArt Placeholder 2"/>
          <p:cNvSpPr>
            <a:spLocks noGrp="1"/>
          </p:cNvSpPr>
          <p:nvPr>
            <p:ph type="dgm" idx="1"/>
          </p:nvPr>
        </p:nvSpPr>
        <p:spPr>
          <a:xfrm>
            <a:off x="609600" y="1600203"/>
            <a:ext cx="10972800" cy="4525963"/>
          </a:xfrm>
        </p:spPr>
        <p:txBody>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0BF79D-6788-447A-B95F-4E0A7583A0BB}" type="slidenum">
              <a:rPr lang="en-US"/>
              <a:pPr>
                <a:defRPr/>
              </a:pPr>
              <a:t>‹#›</a:t>
            </a:fld>
            <a:endParaRPr lang="en-US"/>
          </a:p>
        </p:txBody>
      </p:sp>
    </p:spTree>
    <p:extLst>
      <p:ext uri="{BB962C8B-B14F-4D97-AF65-F5344CB8AC3E}">
        <p14:creationId xmlns:p14="http://schemas.microsoft.com/office/powerpoint/2010/main" val="2583138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2"/>
          <p:cNvSpPr/>
          <p:nvPr/>
        </p:nvSpPr>
        <p:spPr>
          <a:xfrm flipV="1">
            <a:off x="7213600" y="3810000"/>
            <a:ext cx="49784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5" name="Rectangle 23"/>
          <p:cNvSpPr/>
          <p:nvPr/>
        </p:nvSpPr>
        <p:spPr>
          <a:xfrm flipV="1">
            <a:off x="7213600" y="3897316"/>
            <a:ext cx="49784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6" name="Rectangle 24"/>
          <p:cNvSpPr/>
          <p:nvPr/>
        </p:nvSpPr>
        <p:spPr>
          <a:xfrm flipV="1">
            <a:off x="7213600" y="4114801"/>
            <a:ext cx="49784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7" name="Rectangle 25"/>
          <p:cNvSpPr/>
          <p:nvPr/>
        </p:nvSpPr>
        <p:spPr>
          <a:xfrm flipV="1">
            <a:off x="7213602" y="4164013"/>
            <a:ext cx="2620433"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0" name="Rectangle 26"/>
          <p:cNvSpPr/>
          <p:nvPr/>
        </p:nvSpPr>
        <p:spPr>
          <a:xfrm flipV="1">
            <a:off x="7213602" y="4198941"/>
            <a:ext cx="2620433"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11" name="Rounded Rectangle 29"/>
          <p:cNvSpPr/>
          <p:nvPr/>
        </p:nvSpPr>
        <p:spPr bwMode="white">
          <a:xfrm>
            <a:off x="7213602" y="3962400"/>
            <a:ext cx="4085167"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12" name="Rounded Rectangle 30"/>
          <p:cNvSpPr/>
          <p:nvPr/>
        </p:nvSpPr>
        <p:spPr bwMode="white">
          <a:xfrm>
            <a:off x="9836151" y="4060827"/>
            <a:ext cx="21336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3" name="Rectangle 6"/>
          <p:cNvSpPr/>
          <p:nvPr/>
        </p:nvSpPr>
        <p:spPr>
          <a:xfrm>
            <a:off x="0" y="3649666"/>
            <a:ext cx="12192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4" name="Rectangle 9"/>
          <p:cNvSpPr/>
          <p:nvPr/>
        </p:nvSpPr>
        <p:spPr>
          <a:xfrm>
            <a:off x="0" y="3675066"/>
            <a:ext cx="12192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5" name="Rectangle 10"/>
          <p:cNvSpPr/>
          <p:nvPr/>
        </p:nvSpPr>
        <p:spPr>
          <a:xfrm flipV="1">
            <a:off x="8551333" y="3643313"/>
            <a:ext cx="3640667"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16" name="Rectangle 18"/>
          <p:cNvSpPr/>
          <p:nvPr userDrawn="1"/>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8" name="Title 7"/>
          <p:cNvSpPr>
            <a:spLocks noGrp="1"/>
          </p:cNvSpPr>
          <p:nvPr>
            <p:ph type="ctrTitle"/>
          </p:nvPr>
        </p:nvSpPr>
        <p:spPr>
          <a:xfrm>
            <a:off x="609600" y="2401890"/>
            <a:ext cx="11277600" cy="1470025"/>
          </a:xfrm>
        </p:spPr>
        <p:txBody>
          <a:bodyPr anchor="b"/>
          <a:lstStyle>
            <a:lvl1pPr>
              <a:defRPr sz="3300">
                <a:solidFill>
                  <a:schemeClr val="bg1"/>
                </a:solidFill>
              </a:defRPr>
            </a:lvl1pPr>
          </a:lstStyle>
          <a:p>
            <a:r>
              <a:rPr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48006" indent="0" algn="l">
              <a:buNone/>
              <a:defRPr sz="180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p>
        </p:txBody>
      </p:sp>
      <p:sp>
        <p:nvSpPr>
          <p:cNvPr id="17" name="Date Placeholder 27"/>
          <p:cNvSpPr>
            <a:spLocks noGrp="1"/>
          </p:cNvSpPr>
          <p:nvPr>
            <p:ph type="dt" sz="half" idx="10"/>
          </p:nvPr>
        </p:nvSpPr>
        <p:spPr>
          <a:xfrm>
            <a:off x="8940800" y="4206875"/>
            <a:ext cx="1280584" cy="457200"/>
          </a:xfrm>
        </p:spPr>
        <p:txBody>
          <a:bodyPr/>
          <a:lstStyle>
            <a:lvl1pPr>
              <a:defRPr/>
            </a:lvl1pPr>
          </a:lstStyle>
          <a:p>
            <a:pPr>
              <a:defRPr/>
            </a:pPr>
            <a:fld id="{5422AD44-53AD-41E5-98B5-FEB0B9244AAE}" type="datetime1">
              <a:rPr lang="en-US">
                <a:solidFill>
                  <a:srgbClr val="009DD9"/>
                </a:solidFill>
              </a:rPr>
              <a:pPr>
                <a:defRPr/>
              </a:pPr>
              <a:t>9/26/2018</a:t>
            </a:fld>
            <a:endParaRPr lang="en-US" dirty="0">
              <a:solidFill>
                <a:srgbClr val="009DD9"/>
              </a:solidFill>
            </a:endParaRPr>
          </a:p>
        </p:txBody>
      </p:sp>
      <p:sp>
        <p:nvSpPr>
          <p:cNvPr id="18" name="Footer Placeholder 16"/>
          <p:cNvSpPr>
            <a:spLocks noGrp="1"/>
          </p:cNvSpPr>
          <p:nvPr>
            <p:ph type="ftr" sz="quarter" idx="11"/>
          </p:nvPr>
        </p:nvSpPr>
        <p:spPr>
          <a:xfrm>
            <a:off x="3505200" y="6396038"/>
            <a:ext cx="5181600" cy="457200"/>
          </a:xfrm>
        </p:spPr>
        <p:txBody>
          <a:bodyPr/>
          <a:lstStyle>
            <a:lvl1pPr algn="ctr">
              <a:defRPr sz="900"/>
            </a:lvl1pPr>
          </a:lstStyle>
          <a:p>
            <a:pPr>
              <a:defRPr/>
            </a:pPr>
            <a:r>
              <a:rPr lang="en-US">
                <a:solidFill>
                  <a:srgbClr val="009DD9"/>
                </a:solidFill>
              </a:rPr>
              <a:t>Draft * Deliberative * Do not Cite, Quote, or Release</a:t>
            </a:r>
          </a:p>
        </p:txBody>
      </p:sp>
    </p:spTree>
    <p:extLst>
      <p:ext uri="{BB962C8B-B14F-4D97-AF65-F5344CB8AC3E}">
        <p14:creationId xmlns:p14="http://schemas.microsoft.com/office/powerpoint/2010/main" val="2413160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066800"/>
          </a:xfrm>
        </p:spPr>
        <p:txBody>
          <a:bodyPr/>
          <a:lstStyle/>
          <a:p>
            <a:r>
              <a:rPr lang="en-US" dirty="0"/>
              <a:t>Click to edit Master title style</a:t>
            </a:r>
          </a:p>
        </p:txBody>
      </p:sp>
      <p:sp>
        <p:nvSpPr>
          <p:cNvPr id="3" name="Content Placeholder 2"/>
          <p:cNvSpPr>
            <a:spLocks noGrp="1"/>
          </p:cNvSpPr>
          <p:nvPr>
            <p:ph idx="1"/>
          </p:nvPr>
        </p:nvSpPr>
        <p:spPr>
          <a:xfrm>
            <a:off x="609600" y="1676400"/>
            <a:ext cx="10972800" cy="5105400"/>
          </a:xfrm>
        </p:spPr>
        <p:txBody>
          <a:bodyPr/>
          <a:lstStyle>
            <a:lvl2pPr>
              <a:defRPr baseline="0">
                <a:solidFill>
                  <a:schemeClr val="tx2"/>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3"/>
          <p:cNvSpPr>
            <a:spLocks noGrp="1"/>
          </p:cNvSpPr>
          <p:nvPr>
            <p:ph type="dt" sz="half" idx="10"/>
          </p:nvPr>
        </p:nvSpPr>
        <p:spPr/>
        <p:txBody>
          <a:bodyPr/>
          <a:lstStyle>
            <a:lvl1pPr>
              <a:defRPr/>
            </a:lvl1pPr>
          </a:lstStyle>
          <a:p>
            <a:pPr>
              <a:defRPr/>
            </a:pPr>
            <a:fld id="{879BEAF0-5F96-4C98-8AA0-88F00A8A77E0}" type="datetime1">
              <a:rPr lang="en-US">
                <a:solidFill>
                  <a:srgbClr val="009DD9"/>
                </a:solidFill>
              </a:rPr>
              <a:pPr>
                <a:defRPr/>
              </a:pPr>
              <a:t>9/26/2018</a:t>
            </a:fld>
            <a:endParaRPr lang="en-US" dirty="0">
              <a:solidFill>
                <a:srgbClr val="009DD9"/>
              </a:solidFill>
            </a:endParaRPr>
          </a:p>
        </p:txBody>
      </p:sp>
      <p:sp>
        <p:nvSpPr>
          <p:cNvPr id="5" name="Footer Placeholder 2"/>
          <p:cNvSpPr>
            <a:spLocks noGrp="1"/>
          </p:cNvSpPr>
          <p:nvPr>
            <p:ph type="ftr" sz="quarter" idx="11"/>
          </p:nvPr>
        </p:nvSpPr>
        <p:spPr>
          <a:xfrm>
            <a:off x="3759201" y="6477000"/>
            <a:ext cx="5022851" cy="457200"/>
          </a:xfrm>
        </p:spPr>
        <p:txBody>
          <a:bodyPr/>
          <a:lstStyle>
            <a:lvl1pPr algn="ctr">
              <a:defRPr sz="825"/>
            </a:lvl1pPr>
          </a:lstStyle>
          <a:p>
            <a:pPr>
              <a:defRPr/>
            </a:pPr>
            <a:r>
              <a:rPr lang="en-US">
                <a:solidFill>
                  <a:srgbClr val="009DD9"/>
                </a:solidFill>
              </a:rPr>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5A8ADD7E-9AF2-417D-B7EA-87A4DF7386C8}" type="slidenum">
              <a:rPr lang="en-US" altLang="en-US"/>
              <a:pPr>
                <a:defRPr/>
              </a:pPr>
              <a:t>‹#›</a:t>
            </a:fld>
            <a:endParaRPr lang="en-US" altLang="en-US"/>
          </a:p>
        </p:txBody>
      </p:sp>
    </p:spTree>
    <p:extLst>
      <p:ext uri="{BB962C8B-B14F-4D97-AF65-F5344CB8AC3E}">
        <p14:creationId xmlns:p14="http://schemas.microsoft.com/office/powerpoint/2010/main" val="1301227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3"/>
            <a:ext cx="10363200" cy="1362075"/>
          </a:xfrm>
        </p:spPr>
        <p:txBody>
          <a:bodyPr anchor="b">
            <a:noAutofit/>
          </a:bodyPr>
          <a:lstStyle>
            <a:lvl1pPr algn="l">
              <a:buNone/>
              <a:defRPr sz="3225"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963084" y="3367088"/>
            <a:ext cx="10363200" cy="1509712"/>
          </a:xfrm>
        </p:spPr>
        <p:txBody>
          <a:bodyPr/>
          <a:lstStyle>
            <a:lvl1pPr marL="34290" indent="0">
              <a:buNone/>
              <a:defRPr sz="1575" b="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fld id="{88FBB733-B6C8-4CC7-8FF5-A020A471182C}" type="datetime1">
              <a:rPr lang="en-US">
                <a:solidFill>
                  <a:srgbClr val="009DD9"/>
                </a:solidFill>
              </a:rPr>
              <a:pPr>
                <a:defRPr/>
              </a:pPr>
              <a:t>9/26/2018</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9DAD95B7-1748-4E09-9535-F646BB4C9420}" type="slidenum">
              <a:rPr lang="en-US" altLang="en-US"/>
              <a:pPr>
                <a:defRPr/>
              </a:pPr>
              <a:t>‹#›</a:t>
            </a:fld>
            <a:endParaRPr lang="en-US" altLang="en-US"/>
          </a:p>
        </p:txBody>
      </p:sp>
    </p:spTree>
    <p:extLst>
      <p:ext uri="{BB962C8B-B14F-4D97-AF65-F5344CB8AC3E}">
        <p14:creationId xmlns:p14="http://schemas.microsoft.com/office/powerpoint/2010/main" val="2910628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249427"/>
            <a:ext cx="5384800" cy="4525963"/>
          </a:xfrm>
        </p:spPr>
        <p:txBody>
          <a:bodyPr/>
          <a:lstStyle>
            <a:lvl1pPr>
              <a:defRPr sz="1500"/>
            </a:lvl1pPr>
            <a:lvl2pPr>
              <a:defRPr sz="1425"/>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249427"/>
            <a:ext cx="5384800" cy="4525963"/>
          </a:xfrm>
        </p:spPr>
        <p:txBody>
          <a:bodyPr/>
          <a:lstStyle>
            <a:lvl1pPr>
              <a:defRPr sz="1500"/>
            </a:lvl1pPr>
            <a:lvl2pPr>
              <a:defRPr sz="1425"/>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C3B605E-4193-4F0C-A456-774634AA4466}" type="datetime1">
              <a:rPr lang="en-US">
                <a:solidFill>
                  <a:srgbClr val="009DD9"/>
                </a:solidFill>
              </a:rPr>
              <a:pPr>
                <a:defRPr/>
              </a:pPr>
              <a:t>9/26/2018</a:t>
            </a:fld>
            <a:endParaRPr lang="en-US" dirty="0">
              <a:solidFill>
                <a:srgbClr val="009DD9"/>
              </a:solidFill>
            </a:endParaRPr>
          </a:p>
        </p:txBody>
      </p:sp>
      <p:sp>
        <p:nvSpPr>
          <p:cNvPr id="6"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7" name="Slide Number Placeholder 22"/>
          <p:cNvSpPr>
            <a:spLocks noGrp="1"/>
          </p:cNvSpPr>
          <p:nvPr>
            <p:ph type="sldNum" sz="quarter" idx="12"/>
          </p:nvPr>
        </p:nvSpPr>
        <p:spPr/>
        <p:txBody>
          <a:bodyPr/>
          <a:lstStyle>
            <a:lvl1pPr>
              <a:defRPr/>
            </a:lvl1pPr>
          </a:lstStyle>
          <a:p>
            <a:pPr>
              <a:defRPr/>
            </a:pPr>
            <a:fld id="{6B87D3F5-6D8D-4624-B1C8-A2A18C00B587}" type="slidenum">
              <a:rPr lang="en-US" altLang="en-US"/>
              <a:pPr>
                <a:defRPr/>
              </a:pPr>
              <a:t>‹#›</a:t>
            </a:fld>
            <a:endParaRPr lang="en-US" altLang="en-US"/>
          </a:p>
        </p:txBody>
      </p:sp>
    </p:spTree>
    <p:extLst>
      <p:ext uri="{BB962C8B-B14F-4D97-AF65-F5344CB8AC3E}">
        <p14:creationId xmlns:p14="http://schemas.microsoft.com/office/powerpoint/2010/main" val="1060646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lstStyle>
            <a:lvl1pPr>
              <a:defRPr sz="3000" b="0" i="0" cap="none" baseline="0"/>
            </a:lvl1pPr>
          </a:lstStyle>
          <a:p>
            <a:r>
              <a:rPr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4" name="Text Placeholder 3"/>
          <p:cNvSpPr>
            <a:spLocks noGrp="1"/>
          </p:cNvSpPr>
          <p:nvPr>
            <p:ph type="body" sz="half" idx="3"/>
          </p:nvPr>
        </p:nvSpPr>
        <p:spPr>
          <a:xfrm>
            <a:off x="6294969" y="2244970"/>
            <a:ext cx="5389033" cy="457200"/>
          </a:xfrm>
          <a:solidFill>
            <a:schemeClr val="accent2">
              <a:satMod val="15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15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291074" y="2708519"/>
            <a:ext cx="5389033" cy="3886200"/>
          </a:xfrm>
        </p:spPr>
        <p:txBody>
          <a:bodyPr/>
          <a:lstStyle>
            <a:lvl1pPr>
              <a:defRPr sz="15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p:cNvSpPr>
            <a:spLocks noGrp="1"/>
          </p:cNvSpPr>
          <p:nvPr>
            <p:ph type="dt" sz="half" idx="10"/>
          </p:nvPr>
        </p:nvSpPr>
        <p:spPr/>
        <p:txBody>
          <a:bodyPr rtlCol="0"/>
          <a:lstStyle>
            <a:lvl1pPr>
              <a:defRPr/>
            </a:lvl1pPr>
          </a:lstStyle>
          <a:p>
            <a:pPr>
              <a:defRPr/>
            </a:pPr>
            <a:fld id="{92B81CF9-15F5-4B0F-A161-66D7F7824881}" type="datetime1">
              <a:rPr lang="en-US">
                <a:solidFill>
                  <a:srgbClr val="009DD9"/>
                </a:solidFill>
              </a:rPr>
              <a:pPr>
                <a:defRPr/>
              </a:pPr>
              <a:t>9/26/2018</a:t>
            </a:fld>
            <a:endParaRPr lang="en-US" dirty="0">
              <a:solidFill>
                <a:srgbClr val="009DD9"/>
              </a:solidFill>
            </a:endParaRPr>
          </a:p>
        </p:txBody>
      </p:sp>
      <p:sp>
        <p:nvSpPr>
          <p:cNvPr id="8" name="Slide Number Placeholder 26"/>
          <p:cNvSpPr>
            <a:spLocks noGrp="1"/>
          </p:cNvSpPr>
          <p:nvPr>
            <p:ph type="sldNum" sz="quarter" idx="11"/>
          </p:nvPr>
        </p:nvSpPr>
        <p:spPr/>
        <p:txBody>
          <a:bodyPr/>
          <a:lstStyle>
            <a:lvl1pPr>
              <a:defRPr/>
            </a:lvl1pPr>
          </a:lstStyle>
          <a:p>
            <a:pPr>
              <a:defRPr/>
            </a:pPr>
            <a:fld id="{B20EA525-A6A9-477F-AB73-256F42606989}" type="slidenum">
              <a:rPr lang="en-US" altLang="en-US"/>
              <a:pPr>
                <a:defRPr/>
              </a:pPr>
              <a:t>‹#›</a:t>
            </a:fld>
            <a:endParaRPr lang="en-US" altLang="en-US"/>
          </a:p>
        </p:txBody>
      </p:sp>
      <p:sp>
        <p:nvSpPr>
          <p:cNvPr id="9" name="Footer Placeholder 27"/>
          <p:cNvSpPr>
            <a:spLocks noGrp="1"/>
          </p:cNvSpPr>
          <p:nvPr>
            <p:ph type="ftr" sz="quarter" idx="12"/>
          </p:nvPr>
        </p:nvSpPr>
        <p:spPr/>
        <p:txBody>
          <a:bodyPr rtlCol="0"/>
          <a:lstStyle>
            <a:lvl1pPr>
              <a:defRPr/>
            </a:lvl1pPr>
          </a:lstStyle>
          <a:p>
            <a:pPr>
              <a:defRPr/>
            </a:pPr>
            <a:r>
              <a:rPr lang="en-US">
                <a:solidFill>
                  <a:srgbClr val="009DD9"/>
                </a:solidFill>
              </a:rPr>
              <a:t>Draft * Deliberative * Do not Cite, Quote, or Release</a:t>
            </a:r>
          </a:p>
        </p:txBody>
      </p:sp>
    </p:spTree>
    <p:extLst>
      <p:ext uri="{BB962C8B-B14F-4D97-AF65-F5344CB8AC3E}">
        <p14:creationId xmlns:p14="http://schemas.microsoft.com/office/powerpoint/2010/main" val="2709337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lstStyle>
            <a:lvl1pPr>
              <a:defRPr sz="3000">
                <a:solidFill>
                  <a:schemeClr val="tx2"/>
                </a:solidFill>
              </a:defRPr>
            </a:lvl1pPr>
          </a:lstStyle>
          <a:p>
            <a:r>
              <a:rPr lang="en-US"/>
              <a:t>Click to edit Master title style</a:t>
            </a:r>
          </a:p>
        </p:txBody>
      </p:sp>
      <p:sp>
        <p:nvSpPr>
          <p:cNvPr id="3" name="Date Placeholder 2"/>
          <p:cNvSpPr>
            <a:spLocks noGrp="1"/>
          </p:cNvSpPr>
          <p:nvPr>
            <p:ph type="dt" sz="half" idx="10"/>
          </p:nvPr>
        </p:nvSpPr>
        <p:spPr>
          <a:xfrm>
            <a:off x="8777819" y="612775"/>
            <a:ext cx="1276349" cy="457200"/>
          </a:xfrm>
        </p:spPr>
        <p:txBody>
          <a:bodyPr/>
          <a:lstStyle>
            <a:lvl1pPr>
              <a:defRPr/>
            </a:lvl1pPr>
          </a:lstStyle>
          <a:p>
            <a:pPr>
              <a:defRPr/>
            </a:pPr>
            <a:fld id="{6156F45A-685C-4A96-B872-0318E9E5ABD6}" type="datetime1">
              <a:rPr lang="en-US">
                <a:solidFill>
                  <a:srgbClr val="009DD9"/>
                </a:solidFill>
              </a:rPr>
              <a:pPr>
                <a:defRPr/>
              </a:pPr>
              <a:t>9/26/2018</a:t>
            </a:fld>
            <a:endParaRPr lang="en-US" dirty="0">
              <a:solidFill>
                <a:srgbClr val="009DD9"/>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5" name="Slide Number Placeholder 4"/>
          <p:cNvSpPr>
            <a:spLocks noGrp="1"/>
          </p:cNvSpPr>
          <p:nvPr>
            <p:ph type="sldNum" sz="quarter" idx="12"/>
          </p:nvPr>
        </p:nvSpPr>
        <p:spPr/>
        <p:txBody>
          <a:bodyPr/>
          <a:lstStyle>
            <a:lvl1pPr>
              <a:defRPr/>
            </a:lvl1pPr>
          </a:lstStyle>
          <a:p>
            <a:pPr>
              <a:defRPr/>
            </a:pPr>
            <a:fld id="{5F1B4FFA-B6B2-4B07-B4F0-2D14C68884A8}" type="slidenum">
              <a:rPr lang="en-US" altLang="en-US"/>
              <a:pPr>
                <a:defRPr/>
              </a:pPr>
              <a:t>‹#›</a:t>
            </a:fld>
            <a:endParaRPr lang="en-US" altLang="en-US"/>
          </a:p>
        </p:txBody>
      </p:sp>
    </p:spTree>
    <p:extLst>
      <p:ext uri="{BB962C8B-B14F-4D97-AF65-F5344CB8AC3E}">
        <p14:creationId xmlns:p14="http://schemas.microsoft.com/office/powerpoint/2010/main" val="23505740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B40F18EC-6084-43BA-B3EE-CD375A096942}" type="datetime1">
              <a:rPr lang="en-US">
                <a:solidFill>
                  <a:srgbClr val="009DD9"/>
                </a:solidFill>
              </a:rPr>
              <a:pPr>
                <a:defRPr/>
              </a:pPr>
              <a:t>9/26/2018</a:t>
            </a:fld>
            <a:endParaRPr lang="en-US" dirty="0">
              <a:solidFill>
                <a:srgbClr val="009DD9"/>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4" name="Slide Number Placeholder 22"/>
          <p:cNvSpPr>
            <a:spLocks noGrp="1"/>
          </p:cNvSpPr>
          <p:nvPr>
            <p:ph type="sldNum" sz="quarter" idx="12"/>
          </p:nvPr>
        </p:nvSpPr>
        <p:spPr/>
        <p:txBody>
          <a:bodyPr/>
          <a:lstStyle>
            <a:lvl1pPr>
              <a:defRPr/>
            </a:lvl1pPr>
          </a:lstStyle>
          <a:p>
            <a:pPr>
              <a:defRPr/>
            </a:pPr>
            <a:fld id="{B89CA851-CDC1-4222-8CE0-30142BE79573}" type="slidenum">
              <a:rPr lang="en-US" altLang="en-US"/>
              <a:pPr>
                <a:defRPr/>
              </a:pPr>
              <a:t>‹#›</a:t>
            </a:fld>
            <a:endParaRPr lang="en-US" altLang="en-US"/>
          </a:p>
        </p:txBody>
      </p:sp>
    </p:spTree>
    <p:extLst>
      <p:ext uri="{BB962C8B-B14F-4D97-AF65-F5344CB8AC3E}">
        <p14:creationId xmlns:p14="http://schemas.microsoft.com/office/powerpoint/2010/main" val="40363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066800"/>
          </a:xfrm>
        </p:spPr>
        <p:txBody>
          <a:bodyPr/>
          <a:lstStyle/>
          <a:p>
            <a:r>
              <a:rPr lang="en-US" dirty="0"/>
              <a:t>Click to edit Master title style</a:t>
            </a:r>
          </a:p>
        </p:txBody>
      </p:sp>
      <p:sp>
        <p:nvSpPr>
          <p:cNvPr id="3" name="Content Placeholder 2"/>
          <p:cNvSpPr>
            <a:spLocks noGrp="1"/>
          </p:cNvSpPr>
          <p:nvPr>
            <p:ph idx="1"/>
          </p:nvPr>
        </p:nvSpPr>
        <p:spPr>
          <a:xfrm>
            <a:off x="609600" y="1676400"/>
            <a:ext cx="10972800" cy="5105400"/>
          </a:xfrm>
        </p:spPr>
        <p:txBody>
          <a:bodyPr/>
          <a:lstStyle>
            <a:lvl2pPr>
              <a:defRPr baseline="0">
                <a:solidFill>
                  <a:schemeClr val="tx2"/>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3"/>
          <p:cNvSpPr>
            <a:spLocks noGrp="1"/>
          </p:cNvSpPr>
          <p:nvPr>
            <p:ph type="dt" sz="half" idx="10"/>
          </p:nvPr>
        </p:nvSpPr>
        <p:spPr/>
        <p:txBody>
          <a:bodyPr/>
          <a:lstStyle>
            <a:lvl1pPr>
              <a:defRPr/>
            </a:lvl1pPr>
          </a:lstStyle>
          <a:p>
            <a:pPr>
              <a:defRPr/>
            </a:pPr>
            <a:fld id="{805E0CDB-F5D7-4BE3-98AA-B79C234A1812}" type="datetime1">
              <a:rPr lang="en-US"/>
              <a:pPr>
                <a:defRPr/>
              </a:pPr>
              <a:t>9/26/2018</a:t>
            </a:fld>
            <a:endParaRPr lang="en-US" dirty="0"/>
          </a:p>
        </p:txBody>
      </p:sp>
      <p:sp>
        <p:nvSpPr>
          <p:cNvPr id="5" name="Footer Placeholder 2"/>
          <p:cNvSpPr>
            <a:spLocks noGrp="1"/>
          </p:cNvSpPr>
          <p:nvPr>
            <p:ph type="ftr" sz="quarter" idx="11"/>
          </p:nvPr>
        </p:nvSpPr>
        <p:spPr>
          <a:xfrm>
            <a:off x="3759201" y="6477000"/>
            <a:ext cx="5022851" cy="457200"/>
          </a:xfrm>
        </p:spPr>
        <p:txBody>
          <a:bodyPr/>
          <a:lstStyle>
            <a:lvl1pPr algn="ctr">
              <a:defRPr sz="825"/>
            </a:lvl1pPr>
          </a:lstStyle>
          <a:p>
            <a:pPr>
              <a:defRPr/>
            </a:pPr>
            <a:r>
              <a:rPr lang="en-US"/>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DF5D452F-4B11-4D7F-BAB0-5646F256D979}" type="slidenum">
              <a:rPr lang="en-US" altLang="en-US"/>
              <a:pPr>
                <a:defRPr/>
              </a:pPr>
              <a:t>‹#›</a:t>
            </a:fld>
            <a:endParaRPr lang="en-US" altLang="en-US"/>
          </a:p>
        </p:txBody>
      </p:sp>
    </p:spTree>
    <p:extLst>
      <p:ext uri="{BB962C8B-B14F-4D97-AF65-F5344CB8AC3E}">
        <p14:creationId xmlns:p14="http://schemas.microsoft.com/office/powerpoint/2010/main" val="486200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350" b="1"/>
            </a:lvl1pPr>
          </a:lstStyle>
          <a:p>
            <a:r>
              <a:rPr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6858" indent="0">
              <a:buNone/>
              <a:defRPr sz="1050"/>
            </a:lvl1pPr>
            <a:lvl2pPr>
              <a:buNone/>
              <a:defRPr sz="900"/>
            </a:lvl2pPr>
            <a:lvl3pPr>
              <a:buNone/>
              <a:defRPr sz="750"/>
            </a:lvl3pPr>
            <a:lvl4pPr>
              <a:buNone/>
              <a:defRPr sz="675"/>
            </a:lvl4pPr>
            <a:lvl5pPr>
              <a:buNone/>
              <a:defRPr sz="675"/>
            </a:lvl5pPr>
          </a:lstStyle>
          <a:p>
            <a:pPr lvl="0"/>
            <a:r>
              <a:rPr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FE1B1D4C-3DB0-4AD6-A870-E321B413F666}" type="datetime1">
              <a:rPr lang="en-US">
                <a:solidFill>
                  <a:srgbClr val="009DD9"/>
                </a:solidFill>
              </a:rPr>
              <a:pPr>
                <a:defRPr/>
              </a:pPr>
              <a:t>9/26/2018</a:t>
            </a:fld>
            <a:endParaRPr lang="en-US" dirty="0">
              <a:solidFill>
                <a:srgbClr val="009DD9"/>
              </a:solidFill>
            </a:endParaRPr>
          </a:p>
        </p:txBody>
      </p:sp>
      <p:sp>
        <p:nvSpPr>
          <p:cNvPr id="6"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7" name="Slide Number Placeholder 22"/>
          <p:cNvSpPr>
            <a:spLocks noGrp="1"/>
          </p:cNvSpPr>
          <p:nvPr>
            <p:ph type="sldNum" sz="quarter" idx="12"/>
          </p:nvPr>
        </p:nvSpPr>
        <p:spPr/>
        <p:txBody>
          <a:bodyPr/>
          <a:lstStyle>
            <a:lvl1pPr>
              <a:defRPr/>
            </a:lvl1pPr>
          </a:lstStyle>
          <a:p>
            <a:pPr>
              <a:defRPr/>
            </a:pPr>
            <a:fld id="{B8D8E427-E022-416A-9BF9-E6EEBF763A0B}" type="slidenum">
              <a:rPr lang="en-US" altLang="en-US"/>
              <a:pPr>
                <a:defRPr/>
              </a:pPr>
              <a:t>‹#›</a:t>
            </a:fld>
            <a:endParaRPr lang="en-US" altLang="en-US"/>
          </a:p>
        </p:txBody>
      </p:sp>
    </p:spTree>
    <p:extLst>
      <p:ext uri="{BB962C8B-B14F-4D97-AF65-F5344CB8AC3E}">
        <p14:creationId xmlns:p14="http://schemas.microsoft.com/office/powerpoint/2010/main" val="2316198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4" y="1109162"/>
            <a:ext cx="782404" cy="4681637"/>
          </a:xfrm>
        </p:spPr>
        <p:txBody>
          <a:bodyPr vert="vert270" lIns="45720" tIns="0" rIns="45720" anchor="t"/>
          <a:lstStyle>
            <a:lvl1pPr algn="ctr">
              <a:buNone/>
              <a:defRPr sz="1500" b="1"/>
            </a:lvl1pPr>
          </a:lstStyle>
          <a:p>
            <a:r>
              <a:rPr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2400"/>
            </a:lvl1pPr>
          </a:lstStyle>
          <a:p>
            <a:pPr lvl="0"/>
            <a:r>
              <a:rPr lang="en-US" noProof="0" dirty="0"/>
              <a:t>Click icon to add picture</a:t>
            </a:r>
          </a:p>
        </p:txBody>
      </p:sp>
      <p:sp>
        <p:nvSpPr>
          <p:cNvPr id="4" name="Text Placeholder 3"/>
          <p:cNvSpPr>
            <a:spLocks noGrp="1"/>
          </p:cNvSpPr>
          <p:nvPr>
            <p:ph type="body" sz="half" idx="2"/>
          </p:nvPr>
        </p:nvSpPr>
        <p:spPr>
          <a:xfrm>
            <a:off x="8117924" y="3274311"/>
            <a:ext cx="3454400" cy="2516489"/>
          </a:xfrm>
        </p:spPr>
        <p:txBody>
          <a:bodyPr lIns="0" tIns="0" rIns="45720"/>
          <a:lstStyle>
            <a:lvl1pPr marL="0" indent="0">
              <a:lnSpc>
                <a:spcPct val="100000"/>
              </a:lnSpc>
              <a:spcBef>
                <a:spcPts val="0"/>
              </a:spcBef>
              <a:buFontTx/>
              <a:buNone/>
              <a:defRPr sz="975"/>
            </a:lvl1pPr>
            <a:lvl2pPr>
              <a:buFontTx/>
              <a:buNone/>
              <a:defRPr sz="900"/>
            </a:lvl2pPr>
            <a:lvl3pPr>
              <a:buFontTx/>
              <a:buNone/>
              <a:defRPr sz="750"/>
            </a:lvl3pPr>
            <a:lvl4pPr>
              <a:buFontTx/>
              <a:buNone/>
              <a:defRPr sz="675"/>
            </a:lvl4pPr>
            <a:lvl5pPr>
              <a:buFontTx/>
              <a:buNone/>
              <a:defRPr sz="675"/>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52C1130F-D717-42ED-B7B4-D6E5C0B5082E}" type="datetime1">
              <a:rPr lang="en-US">
                <a:solidFill>
                  <a:srgbClr val="009DD9"/>
                </a:solidFill>
              </a:rPr>
              <a:pPr>
                <a:defRPr/>
              </a:pPr>
              <a:t>9/26/2018</a:t>
            </a:fld>
            <a:endParaRPr lang="en-US" dirty="0">
              <a:solidFill>
                <a:srgbClr val="009DD9"/>
              </a:solidFill>
            </a:endParaRPr>
          </a:p>
        </p:txBody>
      </p:sp>
      <p:sp>
        <p:nvSpPr>
          <p:cNvPr id="6"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7" name="Slide Number Placeholder 22"/>
          <p:cNvSpPr>
            <a:spLocks noGrp="1"/>
          </p:cNvSpPr>
          <p:nvPr>
            <p:ph type="sldNum" sz="quarter" idx="12"/>
          </p:nvPr>
        </p:nvSpPr>
        <p:spPr/>
        <p:txBody>
          <a:bodyPr/>
          <a:lstStyle>
            <a:lvl1pPr>
              <a:defRPr/>
            </a:lvl1pPr>
          </a:lstStyle>
          <a:p>
            <a:pPr>
              <a:defRPr/>
            </a:pPr>
            <a:fld id="{CA14B0F7-31F8-4474-AD88-82C5B7392DEC}" type="slidenum">
              <a:rPr lang="en-US" altLang="en-US"/>
              <a:pPr>
                <a:defRPr/>
              </a:pPr>
              <a:t>‹#›</a:t>
            </a:fld>
            <a:endParaRPr lang="en-US" altLang="en-US"/>
          </a:p>
        </p:txBody>
      </p:sp>
    </p:spTree>
    <p:extLst>
      <p:ext uri="{BB962C8B-B14F-4D97-AF65-F5344CB8AC3E}">
        <p14:creationId xmlns:p14="http://schemas.microsoft.com/office/powerpoint/2010/main" val="41122388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62EA33C0-E306-416D-AA32-CAAD1C076EA1}" type="datetime1">
              <a:rPr lang="en-US">
                <a:solidFill>
                  <a:srgbClr val="009DD9"/>
                </a:solidFill>
              </a:rPr>
              <a:pPr>
                <a:defRPr/>
              </a:pPr>
              <a:t>9/26/2018</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5C05183A-9BB1-4B16-9EB0-BD8D37EEBD79}" type="slidenum">
              <a:rPr lang="en-US" altLang="en-US"/>
              <a:pPr>
                <a:defRPr/>
              </a:pPr>
              <a:t>‹#›</a:t>
            </a:fld>
            <a:endParaRPr lang="en-US" altLang="en-US"/>
          </a:p>
        </p:txBody>
      </p:sp>
    </p:spTree>
    <p:extLst>
      <p:ext uri="{BB962C8B-B14F-4D97-AF65-F5344CB8AC3E}">
        <p14:creationId xmlns:p14="http://schemas.microsoft.com/office/powerpoint/2010/main" val="30876721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1056ABF-403B-478E-AC87-FC9449919565}" type="datetime1">
              <a:rPr lang="en-US">
                <a:solidFill>
                  <a:srgbClr val="009DD9"/>
                </a:solidFill>
              </a:rPr>
              <a:pPr>
                <a:defRPr/>
              </a:pPr>
              <a:t>9/26/2018</a:t>
            </a:fld>
            <a:endParaRPr lang="en-US" dirty="0">
              <a:solidFill>
                <a:srgbClr val="009DD9"/>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D2D8320D-F0CB-47FE-AE98-C3020661CB2C}" type="slidenum">
              <a:rPr lang="en-US" altLang="en-US"/>
              <a:pPr>
                <a:defRPr/>
              </a:pPr>
              <a:t>‹#›</a:t>
            </a:fld>
            <a:endParaRPr lang="en-US" altLang="en-US"/>
          </a:p>
        </p:txBody>
      </p:sp>
    </p:spTree>
    <p:extLst>
      <p:ext uri="{BB962C8B-B14F-4D97-AF65-F5344CB8AC3E}">
        <p14:creationId xmlns:p14="http://schemas.microsoft.com/office/powerpoint/2010/main" val="28648652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6"/>
            <a:ext cx="10972800" cy="1139825"/>
          </a:xfrm>
        </p:spPr>
        <p:txBody>
          <a:bodyPr/>
          <a:lstStyle/>
          <a:p>
            <a:r>
              <a:rPr lang="en-US"/>
              <a:t>Click to edit Master title style</a:t>
            </a:r>
          </a:p>
        </p:txBody>
      </p:sp>
      <p:sp>
        <p:nvSpPr>
          <p:cNvPr id="3" name="SmartArt Placeholder 2"/>
          <p:cNvSpPr>
            <a:spLocks noGrp="1"/>
          </p:cNvSpPr>
          <p:nvPr>
            <p:ph type="dgm" idx="1"/>
          </p:nvPr>
        </p:nvSpPr>
        <p:spPr>
          <a:xfrm>
            <a:off x="609600" y="1600203"/>
            <a:ext cx="10972800" cy="4525963"/>
          </a:xfrm>
        </p:spPr>
        <p:txBody>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fld id="{3F714AC3-7867-4D6D-B96B-C8184CA13DBB}" type="datetime1">
              <a:rPr lang="en-US">
                <a:solidFill>
                  <a:srgbClr val="009DD9"/>
                </a:solidFill>
              </a:rPr>
              <a:pPr>
                <a:defRPr/>
              </a:pPr>
              <a:t>9/26/2018</a:t>
            </a:fld>
            <a:endParaRPr lang="en-US">
              <a:solidFill>
                <a:srgbClr val="009DD9"/>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009DD9"/>
                </a:solidFill>
              </a:rPr>
              <a:t>Draft * Deliberative * Do not Cite, Quote, or Release</a:t>
            </a:r>
          </a:p>
        </p:txBody>
      </p:sp>
      <p:sp>
        <p:nvSpPr>
          <p:cNvPr id="6" name="Slide Number Placeholder 5"/>
          <p:cNvSpPr>
            <a:spLocks noGrp="1"/>
          </p:cNvSpPr>
          <p:nvPr>
            <p:ph type="sldNum" sz="quarter" idx="12"/>
          </p:nvPr>
        </p:nvSpPr>
        <p:spPr/>
        <p:txBody>
          <a:bodyPr/>
          <a:lstStyle>
            <a:lvl1pPr>
              <a:defRPr/>
            </a:lvl1pPr>
          </a:lstStyle>
          <a:p>
            <a:pPr>
              <a:defRPr/>
            </a:pPr>
            <a:fld id="{7123F352-308D-418D-A20F-8838F3CCA898}" type="slidenum">
              <a:rPr lang="en-US" altLang="en-US"/>
              <a:pPr>
                <a:defRPr/>
              </a:pPr>
              <a:t>‹#›</a:t>
            </a:fld>
            <a:endParaRPr lang="en-US" altLang="en-US"/>
          </a:p>
        </p:txBody>
      </p:sp>
    </p:spTree>
    <p:extLst>
      <p:ext uri="{BB962C8B-B14F-4D97-AF65-F5344CB8AC3E}">
        <p14:creationId xmlns:p14="http://schemas.microsoft.com/office/powerpoint/2010/main" val="23209432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CABEFD66-8340-4C81-8D6D-3B5AC7A06D39}" type="datetime1">
              <a:rPr lang="en-US" smtClean="0"/>
              <a:pPr>
                <a:defRPr/>
              </a:pPr>
              <a:t>9/26/2018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pPr>
              <a:defRPr/>
            </a:pPr>
            <a:r>
              <a:rPr lang="en-US"/>
              <a:t>Draft * Deliberative * Do not Cite, Quote, or Release</a:t>
            </a:r>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 name="Rectangle 18">
            <a:extLst>
              <a:ext uri="{FF2B5EF4-FFF2-40B4-BE49-F238E27FC236}">
                <a16:creationId xmlns:a16="http://schemas.microsoft.com/office/drawing/2014/main" id="{F671CEAF-5806-48B7-9933-969FB6B91DB3}"/>
              </a:ext>
            </a:extLst>
          </p:cNvPr>
          <p:cNvSpPr/>
          <p:nvPr userDrawn="1"/>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latin typeface="DokChampa" panose="020B0604020202020204" pitchFamily="34" charset="-34"/>
            </a:endParaRPr>
          </a:p>
        </p:txBody>
      </p:sp>
    </p:spTree>
    <p:extLst>
      <p:ext uri="{BB962C8B-B14F-4D97-AF65-F5344CB8AC3E}">
        <p14:creationId xmlns:p14="http://schemas.microsoft.com/office/powerpoint/2010/main" val="31468930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05E0CDB-F5D7-4BE3-98AA-B79C234A1812}" type="datetime1">
              <a:rPr lang="en-US" smtClean="0"/>
              <a:pPr>
                <a:defRPr/>
              </a:pPr>
              <a:t>9/26/2018</a:t>
            </a:fld>
            <a:endParaRPr lang="en-US" dirty="0"/>
          </a:p>
        </p:txBody>
      </p:sp>
      <p:sp>
        <p:nvSpPr>
          <p:cNvPr id="5" name="Footer Placeholder 4"/>
          <p:cNvSpPr>
            <a:spLocks noGrp="1"/>
          </p:cNvSpPr>
          <p:nvPr>
            <p:ph type="ftr" sz="quarter" idx="11"/>
          </p:nvPr>
        </p:nvSpPr>
        <p:spPr/>
        <p:txBody>
          <a:bodyPr/>
          <a:lstStyle/>
          <a:p>
            <a:pPr>
              <a:defRPr/>
            </a:pPr>
            <a:r>
              <a:rPr lang="en-US"/>
              <a:t>Draft * Deliberative * Do not Cite, Quote, or Release</a:t>
            </a:r>
          </a:p>
        </p:txBody>
      </p:sp>
      <p:sp>
        <p:nvSpPr>
          <p:cNvPr id="6" name="Slide Number Placeholder 5"/>
          <p:cNvSpPr>
            <a:spLocks noGrp="1"/>
          </p:cNvSpPr>
          <p:nvPr>
            <p:ph type="sldNum" sz="quarter" idx="12"/>
          </p:nvPr>
        </p:nvSpPr>
        <p:spPr/>
        <p:txBody>
          <a:bodyPr/>
          <a:lstStyle/>
          <a:p>
            <a:pPr>
              <a:defRPr/>
            </a:pPr>
            <a:fld id="{DF5D452F-4B11-4D7F-BAB0-5646F256D979}" type="slidenum">
              <a:rPr lang="en-US" altLang="en-US" smtClean="0"/>
              <a:pPr>
                <a:defRPr/>
              </a:pPr>
              <a:t>‹#›</a:t>
            </a:fld>
            <a:endParaRPr lang="en-US"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68327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B3F4A921-7885-42E4-A3EA-49DEA4CA79C7}" type="datetime1">
              <a:rPr lang="en-US" smtClean="0"/>
              <a:pPr>
                <a:defRPr/>
              </a:pPr>
              <a:t>9/26/2018</a:t>
            </a:fld>
            <a:endParaRPr lang="en-US" dirty="0"/>
          </a:p>
        </p:txBody>
      </p:sp>
      <p:sp>
        <p:nvSpPr>
          <p:cNvPr id="5" name="Footer Placeholder 4"/>
          <p:cNvSpPr>
            <a:spLocks noGrp="1"/>
          </p:cNvSpPr>
          <p:nvPr>
            <p:ph type="ftr" sz="quarter" idx="11"/>
          </p:nvPr>
        </p:nvSpPr>
        <p:spPr/>
        <p:txBody>
          <a:bodyPr/>
          <a:lstStyle/>
          <a:p>
            <a:pPr>
              <a:defRPr/>
            </a:pPr>
            <a:r>
              <a:rPr lang="en-US"/>
              <a:t>Draft * Deliberative * Do not Cite, Quote, or Release</a:t>
            </a:r>
          </a:p>
        </p:txBody>
      </p:sp>
      <p:sp>
        <p:nvSpPr>
          <p:cNvPr id="6" name="Slide Number Placeholder 5"/>
          <p:cNvSpPr>
            <a:spLocks noGrp="1"/>
          </p:cNvSpPr>
          <p:nvPr>
            <p:ph type="sldNum" sz="quarter" idx="12"/>
          </p:nvPr>
        </p:nvSpPr>
        <p:spPr/>
        <p:txBody>
          <a:bodyPr/>
          <a:lstStyle/>
          <a:p>
            <a:pPr>
              <a:defRPr/>
            </a:pPr>
            <a:fld id="{01AA1CC0-E80F-4BBF-93DB-3CF3B50AEF50}" type="slidenum">
              <a:rPr lang="en-US" altLang="en-US" smtClean="0"/>
              <a:pPr>
                <a:defRPr/>
              </a:pPr>
              <a:t>‹#›</a:t>
            </a:fld>
            <a:endParaRPr lang="en-US"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0966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E53387EA-9F55-4658-8B80-8635CE932D61}" type="datetime1">
              <a:rPr lang="en-US" smtClean="0"/>
              <a:pPr>
                <a:defRPr/>
              </a:pPr>
              <a:t>9/26/2018</a:t>
            </a:fld>
            <a:endParaRPr lang="en-US" dirty="0"/>
          </a:p>
        </p:txBody>
      </p:sp>
      <p:sp>
        <p:nvSpPr>
          <p:cNvPr id="6" name="Footer Placeholder 5"/>
          <p:cNvSpPr>
            <a:spLocks noGrp="1"/>
          </p:cNvSpPr>
          <p:nvPr>
            <p:ph type="ftr" sz="quarter" idx="11"/>
          </p:nvPr>
        </p:nvSpPr>
        <p:spPr/>
        <p:txBody>
          <a:bodyPr/>
          <a:lstStyle/>
          <a:p>
            <a:pPr>
              <a:defRPr/>
            </a:pPr>
            <a:r>
              <a:rPr lang="en-US"/>
              <a:t>Draft * Deliberative * Do not Cite, Quote, or Release</a:t>
            </a:r>
          </a:p>
        </p:txBody>
      </p:sp>
      <p:sp>
        <p:nvSpPr>
          <p:cNvPr id="7" name="Slide Number Placeholder 6"/>
          <p:cNvSpPr>
            <a:spLocks noGrp="1"/>
          </p:cNvSpPr>
          <p:nvPr>
            <p:ph type="sldNum" sz="quarter" idx="12"/>
          </p:nvPr>
        </p:nvSpPr>
        <p:spPr/>
        <p:txBody>
          <a:bodyPr/>
          <a:lstStyle/>
          <a:p>
            <a:pPr>
              <a:defRPr/>
            </a:pPr>
            <a:fld id="{28C4E4CB-29A8-4405-B437-7AA8773F84E7}" type="slidenum">
              <a:rPr lang="en-US" altLang="en-US" smtClean="0"/>
              <a:pPr>
                <a:defRPr/>
              </a:pPr>
              <a:t>‹#›</a:t>
            </a:fld>
            <a:endParaRPr lang="en-US"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22847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90E47B1D-141E-4D71-B4ED-EAE37D336756}" type="datetime1">
              <a:rPr lang="en-US" smtClean="0"/>
              <a:pPr>
                <a:defRPr/>
              </a:pPr>
              <a:t>9/26/2018</a:t>
            </a:fld>
            <a:endParaRPr lang="en-US" dirty="0"/>
          </a:p>
        </p:txBody>
      </p:sp>
      <p:sp>
        <p:nvSpPr>
          <p:cNvPr id="8" name="Footer Placeholder 7"/>
          <p:cNvSpPr>
            <a:spLocks noGrp="1"/>
          </p:cNvSpPr>
          <p:nvPr>
            <p:ph type="ftr" sz="quarter" idx="11"/>
          </p:nvPr>
        </p:nvSpPr>
        <p:spPr/>
        <p:txBody>
          <a:bodyPr/>
          <a:lstStyle/>
          <a:p>
            <a:pPr>
              <a:defRPr/>
            </a:pPr>
            <a:r>
              <a:rPr lang="en-US"/>
              <a:t>Draft * Deliberative * Do not Cite, Quote, or Release</a:t>
            </a:r>
          </a:p>
        </p:txBody>
      </p:sp>
      <p:sp>
        <p:nvSpPr>
          <p:cNvPr id="9" name="Slide Number Placeholder 8"/>
          <p:cNvSpPr>
            <a:spLocks noGrp="1"/>
          </p:cNvSpPr>
          <p:nvPr>
            <p:ph type="sldNum" sz="quarter" idx="12"/>
          </p:nvPr>
        </p:nvSpPr>
        <p:spPr/>
        <p:txBody>
          <a:bodyPr/>
          <a:lstStyle/>
          <a:p>
            <a:pPr>
              <a:defRPr/>
            </a:pPr>
            <a:fld id="{3A3C2F84-6D7C-4BF5-A907-C9602EAB633F}" type="slidenum">
              <a:rPr lang="en-US" altLang="en-US" smtClean="0"/>
              <a:pPr>
                <a:defRPr/>
              </a:pPr>
              <a:t>‹#›</a:t>
            </a:fld>
            <a:endParaRPr lang="en-US"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3728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3"/>
            <a:ext cx="10363200" cy="1362075"/>
          </a:xfrm>
        </p:spPr>
        <p:txBody>
          <a:bodyPr anchor="b">
            <a:noAutofit/>
          </a:bodyPr>
          <a:lstStyle>
            <a:lvl1pPr algn="l">
              <a:buNone/>
              <a:defRPr sz="3225"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963084" y="3367088"/>
            <a:ext cx="10363200" cy="1509712"/>
          </a:xfrm>
        </p:spPr>
        <p:txBody>
          <a:bodyPr/>
          <a:lstStyle>
            <a:lvl1pPr marL="34290" indent="0">
              <a:buNone/>
              <a:defRPr sz="1575" b="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fld id="{B3F4A921-7885-42E4-A3EA-49DEA4CA79C7}" type="datetime1">
              <a:rPr lang="en-US"/>
              <a:pPr>
                <a:defRPr/>
              </a:pPr>
              <a:t>9/26/2018</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6" name="Slide Number Placeholder 22"/>
          <p:cNvSpPr>
            <a:spLocks noGrp="1"/>
          </p:cNvSpPr>
          <p:nvPr>
            <p:ph type="sldNum" sz="quarter" idx="12"/>
          </p:nvPr>
        </p:nvSpPr>
        <p:spPr/>
        <p:txBody>
          <a:bodyPr/>
          <a:lstStyle>
            <a:lvl1pPr>
              <a:defRPr/>
            </a:lvl1pPr>
          </a:lstStyle>
          <a:p>
            <a:pPr>
              <a:defRPr/>
            </a:pPr>
            <a:fld id="{01AA1CC0-E80F-4BBF-93DB-3CF3B50AEF50}" type="slidenum">
              <a:rPr lang="en-US" altLang="en-US"/>
              <a:pPr>
                <a:defRPr/>
              </a:pPr>
              <a:t>‹#›</a:t>
            </a:fld>
            <a:endParaRPr lang="en-US" altLang="en-US"/>
          </a:p>
        </p:txBody>
      </p:sp>
    </p:spTree>
    <p:extLst>
      <p:ext uri="{BB962C8B-B14F-4D97-AF65-F5344CB8AC3E}">
        <p14:creationId xmlns:p14="http://schemas.microsoft.com/office/powerpoint/2010/main" val="39835592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E6FB9FE-F9DE-448D-A0C5-F842B6C041AA}" type="datetime1">
              <a:rPr lang="en-US" smtClean="0"/>
              <a:pPr>
                <a:defRPr/>
              </a:pPr>
              <a:t>9/26/2018</a:t>
            </a:fld>
            <a:endParaRPr lang="en-US" dirty="0"/>
          </a:p>
        </p:txBody>
      </p:sp>
      <p:sp>
        <p:nvSpPr>
          <p:cNvPr id="4" name="Footer Placeholder 3"/>
          <p:cNvSpPr>
            <a:spLocks noGrp="1"/>
          </p:cNvSpPr>
          <p:nvPr>
            <p:ph type="ftr" sz="quarter" idx="11"/>
          </p:nvPr>
        </p:nvSpPr>
        <p:spPr/>
        <p:txBody>
          <a:bodyPr/>
          <a:lstStyle/>
          <a:p>
            <a:pPr>
              <a:defRPr/>
            </a:pPr>
            <a:r>
              <a:rPr lang="en-US"/>
              <a:t>Draft * Deliberative * Do not Cite, Quote, or Release</a:t>
            </a:r>
          </a:p>
        </p:txBody>
      </p:sp>
      <p:sp>
        <p:nvSpPr>
          <p:cNvPr id="5" name="Slide Number Placeholder 4"/>
          <p:cNvSpPr>
            <a:spLocks noGrp="1"/>
          </p:cNvSpPr>
          <p:nvPr>
            <p:ph type="sldNum" sz="quarter" idx="12"/>
          </p:nvPr>
        </p:nvSpPr>
        <p:spPr/>
        <p:txBody>
          <a:bodyPr/>
          <a:lstStyle/>
          <a:p>
            <a:pPr>
              <a:defRPr/>
            </a:pPr>
            <a:fld id="{2C0A467F-E751-473B-8D1D-9AD3FE123562}" type="slidenum">
              <a:rPr lang="en-US" altLang="en-US" smtClean="0"/>
              <a:pPr>
                <a:defRPr/>
              </a:pPr>
              <a:t>‹#›</a:t>
            </a:fld>
            <a:endParaRPr lang="en-US"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69910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62847D7-09D2-4CB1-9364-A606226C03A6}" type="datetime1">
              <a:rPr lang="en-US" smtClean="0"/>
              <a:pPr>
                <a:defRPr/>
              </a:pPr>
              <a:t>9/26/2018</a:t>
            </a:fld>
            <a:endParaRPr lang="en-US" dirty="0"/>
          </a:p>
        </p:txBody>
      </p:sp>
      <p:sp>
        <p:nvSpPr>
          <p:cNvPr id="3" name="Footer Placeholder 2"/>
          <p:cNvSpPr>
            <a:spLocks noGrp="1"/>
          </p:cNvSpPr>
          <p:nvPr>
            <p:ph type="ftr" sz="quarter" idx="11"/>
          </p:nvPr>
        </p:nvSpPr>
        <p:spPr/>
        <p:txBody>
          <a:bodyPr/>
          <a:lstStyle/>
          <a:p>
            <a:pPr>
              <a:defRPr/>
            </a:pPr>
            <a:r>
              <a:rPr lang="en-US"/>
              <a:t>Draft * Deliberative * Do not Cite, Quote, or Release</a:t>
            </a:r>
          </a:p>
        </p:txBody>
      </p:sp>
      <p:sp>
        <p:nvSpPr>
          <p:cNvPr id="4" name="Slide Number Placeholder 3"/>
          <p:cNvSpPr>
            <a:spLocks noGrp="1"/>
          </p:cNvSpPr>
          <p:nvPr>
            <p:ph type="sldNum" sz="quarter" idx="12"/>
          </p:nvPr>
        </p:nvSpPr>
        <p:spPr/>
        <p:txBody>
          <a:bodyPr/>
          <a:lstStyle/>
          <a:p>
            <a:pPr>
              <a:defRPr/>
            </a:pPr>
            <a:fld id="{D2D7E780-E231-49A4-8096-7BC678F82CE7}" type="slidenum">
              <a:rPr lang="en-US" altLang="en-US" smtClean="0"/>
              <a:pPr>
                <a:defRPr/>
              </a:pPr>
              <a:t>‹#›</a:t>
            </a:fld>
            <a:endParaRPr lang="en-US" altLang="en-US"/>
          </a:p>
        </p:txBody>
      </p:sp>
    </p:spTree>
    <p:extLst>
      <p:ext uri="{BB962C8B-B14F-4D97-AF65-F5344CB8AC3E}">
        <p14:creationId xmlns:p14="http://schemas.microsoft.com/office/powerpoint/2010/main" val="35892092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99BF7FD9-EA73-4B24-BEC5-F5414D94C1EB}" type="datetime1">
              <a:rPr lang="en-US" smtClean="0"/>
              <a:pPr>
                <a:defRPr/>
              </a:pPr>
              <a:t>9/26/2018</a:t>
            </a:fld>
            <a:endParaRPr lang="en-US" dirty="0"/>
          </a:p>
        </p:txBody>
      </p:sp>
      <p:sp>
        <p:nvSpPr>
          <p:cNvPr id="6" name="Footer Placeholder 5"/>
          <p:cNvSpPr>
            <a:spLocks noGrp="1"/>
          </p:cNvSpPr>
          <p:nvPr>
            <p:ph type="ftr" sz="quarter" idx="11"/>
          </p:nvPr>
        </p:nvSpPr>
        <p:spPr/>
        <p:txBody>
          <a:bodyPr/>
          <a:lstStyle/>
          <a:p>
            <a:pPr>
              <a:defRPr/>
            </a:pPr>
            <a:r>
              <a:rPr lang="en-US"/>
              <a:t>Draft * Deliberative * Do not Cite, Quote, or Release</a:t>
            </a:r>
          </a:p>
        </p:txBody>
      </p:sp>
      <p:sp>
        <p:nvSpPr>
          <p:cNvPr id="7" name="Slide Number Placeholder 6"/>
          <p:cNvSpPr>
            <a:spLocks noGrp="1"/>
          </p:cNvSpPr>
          <p:nvPr>
            <p:ph type="sldNum" sz="quarter" idx="12"/>
          </p:nvPr>
        </p:nvSpPr>
        <p:spPr/>
        <p:txBody>
          <a:bodyPr/>
          <a:lstStyle/>
          <a:p>
            <a:pPr>
              <a:defRPr/>
            </a:pPr>
            <a:fld id="{0D3B6AFF-EA5E-4F05-A254-AD134F4C6C5E}" type="slidenum">
              <a:rPr lang="en-US" altLang="en-US" smtClean="0"/>
              <a:pPr>
                <a:defRPr/>
              </a:pPr>
              <a:t>‹#›</a:t>
            </a:fld>
            <a:endParaRPr lang="en-US"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43225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pPr>
              <a:defRPr/>
            </a:pPr>
            <a:fld id="{4E80CCA2-2A01-4A39-9158-E4BA6FE717E3}" type="datetime1">
              <a:rPr lang="en-US" smtClean="0"/>
              <a:pPr>
                <a:defRPr/>
              </a:pPr>
              <a:t>9/26/2018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pPr>
              <a:defRPr/>
            </a:pPr>
            <a:r>
              <a:rPr lang="en-US"/>
              <a:t>Draft * Deliberative * Do not Cite, Quote, or Release</a:t>
            </a:r>
          </a:p>
        </p:txBody>
      </p:sp>
      <p:sp>
        <p:nvSpPr>
          <p:cNvPr id="7" name="Slide Number Placeholder 6"/>
          <p:cNvSpPr>
            <a:spLocks noGrp="1"/>
          </p:cNvSpPr>
          <p:nvPr>
            <p:ph type="sldNum" sz="quarter" idx="12"/>
          </p:nvPr>
        </p:nvSpPr>
        <p:spPr/>
        <p:txBody>
          <a:bodyPr/>
          <a:lstStyle/>
          <a:p>
            <a:pPr>
              <a:defRPr/>
            </a:pPr>
            <a:fld id="{E9F814A0-EE52-4ED9-AD55-32F5F9A2DFBC}" type="slidenum">
              <a:rPr lang="en-US" altLang="en-US" smtClean="0"/>
              <a:pPr>
                <a:defRPr/>
              </a:pPr>
              <a:t>‹#›</a:t>
            </a:fld>
            <a:endParaRPr lang="en-US"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30701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6D93565-0486-45DD-8E0E-F40D2C0B4085}" type="datetime1">
              <a:rPr lang="en-US" smtClean="0"/>
              <a:pPr>
                <a:defRPr/>
              </a:pPr>
              <a:t>9/26/2018</a:t>
            </a:fld>
            <a:endParaRPr lang="en-US" dirty="0"/>
          </a:p>
        </p:txBody>
      </p:sp>
      <p:sp>
        <p:nvSpPr>
          <p:cNvPr id="5" name="Footer Placeholder 4"/>
          <p:cNvSpPr>
            <a:spLocks noGrp="1"/>
          </p:cNvSpPr>
          <p:nvPr>
            <p:ph type="ftr" sz="quarter" idx="11"/>
          </p:nvPr>
        </p:nvSpPr>
        <p:spPr/>
        <p:txBody>
          <a:bodyPr/>
          <a:lstStyle/>
          <a:p>
            <a:pPr>
              <a:defRPr/>
            </a:pPr>
            <a:r>
              <a:rPr lang="en-US"/>
              <a:t>Draft * Deliberative * Do not Cite, Quote, or Release</a:t>
            </a:r>
          </a:p>
        </p:txBody>
      </p:sp>
      <p:sp>
        <p:nvSpPr>
          <p:cNvPr id="6" name="Slide Number Placeholder 5"/>
          <p:cNvSpPr>
            <a:spLocks noGrp="1"/>
          </p:cNvSpPr>
          <p:nvPr>
            <p:ph type="sldNum" sz="quarter" idx="12"/>
          </p:nvPr>
        </p:nvSpPr>
        <p:spPr/>
        <p:txBody>
          <a:bodyPr/>
          <a:lstStyle/>
          <a:p>
            <a:pPr>
              <a:defRPr/>
            </a:pPr>
            <a:fld id="{80D874DB-F23D-4F43-9916-6366433C4050}" type="slidenum">
              <a:rPr lang="en-US" altLang="en-US" smtClean="0"/>
              <a:pPr>
                <a:defRPr/>
              </a:pPr>
              <a:t>‹#›</a:t>
            </a:fld>
            <a:endParaRPr lang="en-US"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19743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929D7F9-B89D-4407-8DB9-9528D84AFE03}" type="datetime1">
              <a:rPr lang="en-US" smtClean="0"/>
              <a:pPr>
                <a:defRPr/>
              </a:pPr>
              <a:t>9/26/2018</a:t>
            </a:fld>
            <a:endParaRPr lang="en-US" dirty="0"/>
          </a:p>
        </p:txBody>
      </p:sp>
      <p:sp>
        <p:nvSpPr>
          <p:cNvPr id="5" name="Footer Placeholder 4"/>
          <p:cNvSpPr>
            <a:spLocks noGrp="1"/>
          </p:cNvSpPr>
          <p:nvPr>
            <p:ph type="ftr" sz="quarter" idx="11"/>
          </p:nvPr>
        </p:nvSpPr>
        <p:spPr/>
        <p:txBody>
          <a:bodyPr/>
          <a:lstStyle/>
          <a:p>
            <a:pPr>
              <a:defRPr/>
            </a:pPr>
            <a:r>
              <a:rPr lang="en-US"/>
              <a:t>Draft * Deliberative * Do not Cite, Quote, or Release</a:t>
            </a:r>
          </a:p>
        </p:txBody>
      </p:sp>
      <p:sp>
        <p:nvSpPr>
          <p:cNvPr id="6" name="Slide Number Placeholder 5"/>
          <p:cNvSpPr>
            <a:spLocks noGrp="1"/>
          </p:cNvSpPr>
          <p:nvPr>
            <p:ph type="sldNum" sz="quarter" idx="12"/>
          </p:nvPr>
        </p:nvSpPr>
        <p:spPr/>
        <p:txBody>
          <a:bodyPr/>
          <a:lstStyle/>
          <a:p>
            <a:pPr>
              <a:defRPr/>
            </a:pPr>
            <a:fld id="{61C0A79A-4A96-4895-9245-D666277EBEF8}" type="slidenum">
              <a:rPr lang="en-US" altLang="en-US" smtClean="0"/>
              <a:pPr>
                <a:defRPr/>
              </a:pPr>
              <a:t>‹#›</a:t>
            </a:fld>
            <a:endParaRPr lang="en-US"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7671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46D3E-06FB-4943-B860-CB1B5BEE68E2}"/>
              </a:ext>
            </a:extLst>
          </p:cNvPr>
          <p:cNvSpPr>
            <a:spLocks noGrp="1"/>
          </p:cNvSpPr>
          <p:nvPr>
            <p:ph type="title"/>
          </p:nvPr>
        </p:nvSpPr>
        <p:spPr>
          <a:xfrm>
            <a:off x="609600" y="533400"/>
            <a:ext cx="10972800" cy="1066800"/>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4C339F4B-449E-43A7-B4B1-A48498B9BB64}"/>
              </a:ext>
            </a:extLst>
          </p:cNvPr>
          <p:cNvSpPr>
            <a:spLocks noGrp="1"/>
          </p:cNvSpPr>
          <p:nvPr>
            <p:ph type="body" idx="1"/>
          </p:nvPr>
        </p:nvSpPr>
        <p:spPr>
          <a:xfrm>
            <a:off x="609600" y="1676400"/>
            <a:ext cx="10972800" cy="510540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E0C08-1958-4B24-A9A1-85BA059B607B}"/>
              </a:ext>
            </a:extLst>
          </p:cNvPr>
          <p:cNvSpPr>
            <a:spLocks noGrp="1"/>
          </p:cNvSpPr>
          <p:nvPr>
            <p:ph type="dt" sz="half" idx="10"/>
          </p:nvPr>
        </p:nvSpPr>
        <p:spPr>
          <a:xfrm>
            <a:off x="8782052" y="612775"/>
            <a:ext cx="1276349" cy="457200"/>
          </a:xfrm>
          <a:prstGeom prst="rect">
            <a:avLst/>
          </a:prstGeom>
        </p:spPr>
        <p:txBody>
          <a:bodyPr/>
          <a:lstStyle/>
          <a:p>
            <a:pPr>
              <a:defRPr/>
            </a:pPr>
            <a:fld id="{221F307F-2E65-4DD4-862E-08A7A52AD5F1}" type="datetime1">
              <a:rPr lang="en-US" smtClean="0"/>
              <a:pPr>
                <a:defRPr/>
              </a:pPr>
              <a:t>9/26/2018</a:t>
            </a:fld>
            <a:endParaRPr lang="en-US" dirty="0"/>
          </a:p>
        </p:txBody>
      </p:sp>
      <p:sp>
        <p:nvSpPr>
          <p:cNvPr id="5" name="Footer Placeholder 4">
            <a:extLst>
              <a:ext uri="{FF2B5EF4-FFF2-40B4-BE49-F238E27FC236}">
                <a16:creationId xmlns:a16="http://schemas.microsoft.com/office/drawing/2014/main" id="{166DA106-4921-4CA7-B537-187ADCF3B49E}"/>
              </a:ext>
            </a:extLst>
          </p:cNvPr>
          <p:cNvSpPr>
            <a:spLocks noGrp="1"/>
          </p:cNvSpPr>
          <p:nvPr>
            <p:ph type="ftr" sz="quarter" idx="11"/>
          </p:nvPr>
        </p:nvSpPr>
        <p:spPr>
          <a:xfrm>
            <a:off x="7010402" y="612775"/>
            <a:ext cx="1767417" cy="457200"/>
          </a:xfrm>
          <a:prstGeom prst="rect">
            <a:avLst/>
          </a:prstGeom>
        </p:spPr>
        <p:txBody>
          <a:bodyPr/>
          <a:lstStyle/>
          <a:p>
            <a:pPr>
              <a:defRPr/>
            </a:pPr>
            <a:r>
              <a:rPr lang="en-US"/>
              <a:t>Draft * Deliberative * Do not Cite, Quote, or Release</a:t>
            </a:r>
          </a:p>
        </p:txBody>
      </p:sp>
      <p:sp>
        <p:nvSpPr>
          <p:cNvPr id="6" name="Slide Number Placeholder 5">
            <a:extLst>
              <a:ext uri="{FF2B5EF4-FFF2-40B4-BE49-F238E27FC236}">
                <a16:creationId xmlns:a16="http://schemas.microsoft.com/office/drawing/2014/main" id="{26580460-78F4-4C49-8B37-412060D3083D}"/>
              </a:ext>
            </a:extLst>
          </p:cNvPr>
          <p:cNvSpPr>
            <a:spLocks noGrp="1"/>
          </p:cNvSpPr>
          <p:nvPr>
            <p:ph type="sldNum" sz="quarter" idx="12"/>
          </p:nvPr>
        </p:nvSpPr>
        <p:spPr>
          <a:xfrm>
            <a:off x="10898717" y="1588"/>
            <a:ext cx="1016000" cy="366712"/>
          </a:xfrm>
          <a:prstGeom prst="rect">
            <a:avLst/>
          </a:prstGeom>
        </p:spPr>
        <p:txBody>
          <a:bodyPr/>
          <a:lstStyle/>
          <a:p>
            <a:pPr fontAlgn="base">
              <a:spcBef>
                <a:spcPct val="0"/>
              </a:spcBef>
              <a:spcAft>
                <a:spcPct val="0"/>
              </a:spcAft>
              <a:defRPr/>
            </a:pPr>
            <a:fld id="{7AFA6809-780C-4CC6-A378-2AC34A4C0395}" type="slidenum">
              <a:rPr lang="en-US" altLang="en-US" smtClean="0">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249427"/>
            <a:ext cx="5384800" cy="4525963"/>
          </a:xfrm>
        </p:spPr>
        <p:txBody>
          <a:bodyPr/>
          <a:lstStyle>
            <a:lvl1pPr>
              <a:defRPr sz="1500"/>
            </a:lvl1pPr>
            <a:lvl2pPr>
              <a:defRPr sz="1425"/>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249427"/>
            <a:ext cx="5384800" cy="4525963"/>
          </a:xfrm>
        </p:spPr>
        <p:txBody>
          <a:bodyPr/>
          <a:lstStyle>
            <a:lvl1pPr>
              <a:defRPr sz="1500"/>
            </a:lvl1pPr>
            <a:lvl2pPr>
              <a:defRPr sz="1425"/>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E53387EA-9F55-4658-8B80-8635CE932D61}" type="datetime1">
              <a:rPr lang="en-US"/>
              <a:pPr>
                <a:defRPr/>
              </a:pPr>
              <a:t>9/26/2018</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7" name="Slide Number Placeholder 22"/>
          <p:cNvSpPr>
            <a:spLocks noGrp="1"/>
          </p:cNvSpPr>
          <p:nvPr>
            <p:ph type="sldNum" sz="quarter" idx="12"/>
          </p:nvPr>
        </p:nvSpPr>
        <p:spPr/>
        <p:txBody>
          <a:bodyPr/>
          <a:lstStyle>
            <a:lvl1pPr>
              <a:defRPr/>
            </a:lvl1pPr>
          </a:lstStyle>
          <a:p>
            <a:pPr>
              <a:defRPr/>
            </a:pPr>
            <a:fld id="{28C4E4CB-29A8-4405-B437-7AA8773F84E7}" type="slidenum">
              <a:rPr lang="en-US" altLang="en-US"/>
              <a:pPr>
                <a:defRPr/>
              </a:pPr>
              <a:t>‹#›</a:t>
            </a:fld>
            <a:endParaRPr lang="en-US" altLang="en-US"/>
          </a:p>
        </p:txBody>
      </p:sp>
    </p:spTree>
    <p:extLst>
      <p:ext uri="{BB962C8B-B14F-4D97-AF65-F5344CB8AC3E}">
        <p14:creationId xmlns:p14="http://schemas.microsoft.com/office/powerpoint/2010/main" val="3527863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lstStyle>
            <a:lvl1pPr>
              <a:defRPr sz="3000" b="0" i="0" cap="none" baseline="0"/>
            </a:lvl1pPr>
          </a:lstStyle>
          <a:p>
            <a:r>
              <a:rPr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4" name="Text Placeholder 3"/>
          <p:cNvSpPr>
            <a:spLocks noGrp="1"/>
          </p:cNvSpPr>
          <p:nvPr>
            <p:ph type="body" sz="half" idx="3"/>
          </p:nvPr>
        </p:nvSpPr>
        <p:spPr>
          <a:xfrm>
            <a:off x="6294969" y="2244970"/>
            <a:ext cx="5389033" cy="457200"/>
          </a:xfrm>
          <a:solidFill>
            <a:schemeClr val="accent2">
              <a:satMod val="150000"/>
              <a:alpha val="25000"/>
            </a:schemeClr>
          </a:solidFill>
          <a:ln w="12700">
            <a:solidFill>
              <a:schemeClr val="accent2"/>
            </a:solidFill>
          </a:ln>
        </p:spPr>
        <p:txBody>
          <a:bodyPr anchor="ctr">
            <a:noAutofit/>
          </a:bodyPr>
          <a:lstStyle>
            <a:lvl1pPr marL="34290" indent="0">
              <a:buNone/>
              <a:defRPr sz="1425" b="1">
                <a:solidFill>
                  <a:schemeClr val="tx1">
                    <a:tint val="95000"/>
                  </a:schemeClr>
                </a:solidFill>
              </a:defRPr>
            </a:lvl1pPr>
            <a:lvl2pPr>
              <a:buNone/>
              <a:defRPr sz="1500" b="1"/>
            </a:lvl2pPr>
            <a:lvl3pPr>
              <a:buNone/>
              <a:defRPr sz="1350" b="1"/>
            </a:lvl3pPr>
            <a:lvl4pPr>
              <a:buNone/>
              <a:defRPr sz="1200" b="1"/>
            </a:lvl4pPr>
            <a:lvl5pPr>
              <a:buNone/>
              <a:defRPr sz="1200" b="1"/>
            </a:lvl5pPr>
          </a:lstStyle>
          <a:p>
            <a:pPr lvl="0"/>
            <a:r>
              <a:rPr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15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291074" y="2708519"/>
            <a:ext cx="5389033" cy="3886200"/>
          </a:xfrm>
        </p:spPr>
        <p:txBody>
          <a:bodyPr/>
          <a:lstStyle>
            <a:lvl1pPr>
              <a:defRPr sz="15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p:cNvSpPr>
            <a:spLocks noGrp="1"/>
          </p:cNvSpPr>
          <p:nvPr>
            <p:ph type="dt" sz="half" idx="10"/>
          </p:nvPr>
        </p:nvSpPr>
        <p:spPr/>
        <p:txBody>
          <a:bodyPr rtlCol="0"/>
          <a:lstStyle>
            <a:lvl1pPr>
              <a:defRPr/>
            </a:lvl1pPr>
          </a:lstStyle>
          <a:p>
            <a:pPr>
              <a:defRPr/>
            </a:pPr>
            <a:fld id="{90E47B1D-141E-4D71-B4ED-EAE37D336756}" type="datetime1">
              <a:rPr lang="en-US"/>
              <a:pPr>
                <a:defRPr/>
              </a:pPr>
              <a:t>9/26/2018</a:t>
            </a:fld>
            <a:endParaRPr lang="en-US" dirty="0"/>
          </a:p>
        </p:txBody>
      </p:sp>
      <p:sp>
        <p:nvSpPr>
          <p:cNvPr id="8" name="Slide Number Placeholder 26"/>
          <p:cNvSpPr>
            <a:spLocks noGrp="1"/>
          </p:cNvSpPr>
          <p:nvPr>
            <p:ph type="sldNum" sz="quarter" idx="11"/>
          </p:nvPr>
        </p:nvSpPr>
        <p:spPr/>
        <p:txBody>
          <a:bodyPr/>
          <a:lstStyle>
            <a:lvl1pPr>
              <a:defRPr/>
            </a:lvl1pPr>
          </a:lstStyle>
          <a:p>
            <a:pPr>
              <a:defRPr/>
            </a:pPr>
            <a:fld id="{3A3C2F84-6D7C-4BF5-A907-C9602EAB633F}" type="slidenum">
              <a:rPr lang="en-US" altLang="en-US"/>
              <a:pPr>
                <a:defRPr/>
              </a:pPr>
              <a:t>‹#›</a:t>
            </a:fld>
            <a:endParaRPr lang="en-US" altLang="en-US"/>
          </a:p>
        </p:txBody>
      </p:sp>
      <p:sp>
        <p:nvSpPr>
          <p:cNvPr id="9" name="Footer Placeholder 27"/>
          <p:cNvSpPr>
            <a:spLocks noGrp="1"/>
          </p:cNvSpPr>
          <p:nvPr>
            <p:ph type="ftr" sz="quarter" idx="12"/>
          </p:nvPr>
        </p:nvSpPr>
        <p:spPr/>
        <p:txBody>
          <a:bodyPr rtlCol="0"/>
          <a:lstStyle>
            <a:lvl1pPr>
              <a:defRPr/>
            </a:lvl1pPr>
          </a:lstStyle>
          <a:p>
            <a:pPr>
              <a:defRPr/>
            </a:pPr>
            <a:r>
              <a:rPr lang="en-US"/>
              <a:t>Draft * Deliberative * Do not Cite, Quote, or Release</a:t>
            </a:r>
          </a:p>
        </p:txBody>
      </p:sp>
    </p:spTree>
    <p:extLst>
      <p:ext uri="{BB962C8B-B14F-4D97-AF65-F5344CB8AC3E}">
        <p14:creationId xmlns:p14="http://schemas.microsoft.com/office/powerpoint/2010/main" val="1299778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lstStyle>
            <a:lvl1pPr>
              <a:defRPr sz="3000">
                <a:solidFill>
                  <a:schemeClr val="tx2"/>
                </a:solidFill>
              </a:defRPr>
            </a:lvl1pPr>
          </a:lstStyle>
          <a:p>
            <a:r>
              <a:rPr lang="en-US"/>
              <a:t>Click to edit Master title style</a:t>
            </a:r>
          </a:p>
        </p:txBody>
      </p:sp>
      <p:sp>
        <p:nvSpPr>
          <p:cNvPr id="3" name="Date Placeholder 2"/>
          <p:cNvSpPr>
            <a:spLocks noGrp="1"/>
          </p:cNvSpPr>
          <p:nvPr>
            <p:ph type="dt" sz="half" idx="10"/>
          </p:nvPr>
        </p:nvSpPr>
        <p:spPr>
          <a:xfrm>
            <a:off x="8777819" y="612775"/>
            <a:ext cx="1276349" cy="457200"/>
          </a:xfrm>
        </p:spPr>
        <p:txBody>
          <a:bodyPr/>
          <a:lstStyle>
            <a:lvl1pPr>
              <a:defRPr/>
            </a:lvl1pPr>
          </a:lstStyle>
          <a:p>
            <a:pPr>
              <a:defRPr/>
            </a:pPr>
            <a:fld id="{1E6FB9FE-F9DE-448D-A0C5-F842B6C041AA}" type="datetime1">
              <a:rPr lang="en-US"/>
              <a:pPr>
                <a:defRPr/>
              </a:pPr>
              <a:t>9/26/2018</a:t>
            </a:fld>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5" name="Slide Number Placeholder 4"/>
          <p:cNvSpPr>
            <a:spLocks noGrp="1"/>
          </p:cNvSpPr>
          <p:nvPr>
            <p:ph type="sldNum" sz="quarter" idx="12"/>
          </p:nvPr>
        </p:nvSpPr>
        <p:spPr/>
        <p:txBody>
          <a:bodyPr/>
          <a:lstStyle>
            <a:lvl1pPr>
              <a:defRPr/>
            </a:lvl1pPr>
          </a:lstStyle>
          <a:p>
            <a:pPr>
              <a:defRPr/>
            </a:pPr>
            <a:fld id="{2C0A467F-E751-473B-8D1D-9AD3FE123562}" type="slidenum">
              <a:rPr lang="en-US" altLang="en-US"/>
              <a:pPr>
                <a:defRPr/>
              </a:pPr>
              <a:t>‹#›</a:t>
            </a:fld>
            <a:endParaRPr lang="en-US" altLang="en-US"/>
          </a:p>
        </p:txBody>
      </p:sp>
    </p:spTree>
    <p:extLst>
      <p:ext uri="{BB962C8B-B14F-4D97-AF65-F5344CB8AC3E}">
        <p14:creationId xmlns:p14="http://schemas.microsoft.com/office/powerpoint/2010/main" val="156384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62847D7-09D2-4CB1-9364-A606226C03A6}" type="datetime1">
              <a:rPr lang="en-US"/>
              <a:pPr>
                <a:defRPr/>
              </a:pPr>
              <a:t>9/26/2018</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4" name="Slide Number Placeholder 22"/>
          <p:cNvSpPr>
            <a:spLocks noGrp="1"/>
          </p:cNvSpPr>
          <p:nvPr>
            <p:ph type="sldNum" sz="quarter" idx="12"/>
          </p:nvPr>
        </p:nvSpPr>
        <p:spPr/>
        <p:txBody>
          <a:bodyPr/>
          <a:lstStyle>
            <a:lvl1pPr>
              <a:defRPr/>
            </a:lvl1pPr>
          </a:lstStyle>
          <a:p>
            <a:pPr>
              <a:defRPr/>
            </a:pPr>
            <a:fld id="{D2D7E780-E231-49A4-8096-7BC678F82CE7}" type="slidenum">
              <a:rPr lang="en-US" altLang="en-US"/>
              <a:pPr>
                <a:defRPr/>
              </a:pPr>
              <a:t>‹#›</a:t>
            </a:fld>
            <a:endParaRPr lang="en-US" altLang="en-US"/>
          </a:p>
        </p:txBody>
      </p:sp>
    </p:spTree>
    <p:extLst>
      <p:ext uri="{BB962C8B-B14F-4D97-AF65-F5344CB8AC3E}">
        <p14:creationId xmlns:p14="http://schemas.microsoft.com/office/powerpoint/2010/main" val="181681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350" b="1"/>
            </a:lvl1pPr>
          </a:lstStyle>
          <a:p>
            <a:r>
              <a:rPr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6858" indent="0">
              <a:buNone/>
              <a:defRPr sz="1050"/>
            </a:lvl1pPr>
            <a:lvl2pPr>
              <a:buNone/>
              <a:defRPr sz="900"/>
            </a:lvl2pPr>
            <a:lvl3pPr>
              <a:buNone/>
              <a:defRPr sz="750"/>
            </a:lvl3pPr>
            <a:lvl4pPr>
              <a:buNone/>
              <a:defRPr sz="675"/>
            </a:lvl4pPr>
            <a:lvl5pPr>
              <a:buNone/>
              <a:defRPr sz="675"/>
            </a:lvl5pPr>
          </a:lstStyle>
          <a:p>
            <a:pPr lvl="0"/>
            <a:r>
              <a:rPr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99BF7FD9-EA73-4B24-BEC5-F5414D94C1EB}" type="datetime1">
              <a:rPr lang="en-US"/>
              <a:pPr>
                <a:defRPr/>
              </a:pPr>
              <a:t>9/26/2018</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7" name="Slide Number Placeholder 22"/>
          <p:cNvSpPr>
            <a:spLocks noGrp="1"/>
          </p:cNvSpPr>
          <p:nvPr>
            <p:ph type="sldNum" sz="quarter" idx="12"/>
          </p:nvPr>
        </p:nvSpPr>
        <p:spPr/>
        <p:txBody>
          <a:bodyPr/>
          <a:lstStyle>
            <a:lvl1pPr>
              <a:defRPr/>
            </a:lvl1pPr>
          </a:lstStyle>
          <a:p>
            <a:pPr>
              <a:defRPr/>
            </a:pPr>
            <a:fld id="{0D3B6AFF-EA5E-4F05-A254-AD134F4C6C5E}" type="slidenum">
              <a:rPr lang="en-US" altLang="en-US"/>
              <a:pPr>
                <a:defRPr/>
              </a:pPr>
              <a:t>‹#›</a:t>
            </a:fld>
            <a:endParaRPr lang="en-US" altLang="en-US"/>
          </a:p>
        </p:txBody>
      </p:sp>
    </p:spTree>
    <p:extLst>
      <p:ext uri="{BB962C8B-B14F-4D97-AF65-F5344CB8AC3E}">
        <p14:creationId xmlns:p14="http://schemas.microsoft.com/office/powerpoint/2010/main" val="2099962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4" y="1109162"/>
            <a:ext cx="782404" cy="4681637"/>
          </a:xfrm>
        </p:spPr>
        <p:txBody>
          <a:bodyPr vert="vert270" lIns="45720" tIns="0" rIns="45720" anchor="t"/>
          <a:lstStyle>
            <a:lvl1pPr algn="ctr">
              <a:buNone/>
              <a:defRPr sz="1500" b="1"/>
            </a:lvl1pPr>
          </a:lstStyle>
          <a:p>
            <a:r>
              <a:rPr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2400"/>
            </a:lvl1pPr>
          </a:lstStyle>
          <a:p>
            <a:pPr lvl="0"/>
            <a:r>
              <a:rPr lang="en-US" noProof="0" dirty="0"/>
              <a:t>Click icon to add picture</a:t>
            </a:r>
          </a:p>
        </p:txBody>
      </p:sp>
      <p:sp>
        <p:nvSpPr>
          <p:cNvPr id="4" name="Text Placeholder 3"/>
          <p:cNvSpPr>
            <a:spLocks noGrp="1"/>
          </p:cNvSpPr>
          <p:nvPr>
            <p:ph type="body" sz="half" idx="2"/>
          </p:nvPr>
        </p:nvSpPr>
        <p:spPr>
          <a:xfrm>
            <a:off x="8117924" y="3274311"/>
            <a:ext cx="3454400" cy="2516489"/>
          </a:xfrm>
        </p:spPr>
        <p:txBody>
          <a:bodyPr lIns="0" tIns="0" rIns="45720"/>
          <a:lstStyle>
            <a:lvl1pPr marL="0" indent="0">
              <a:lnSpc>
                <a:spcPct val="100000"/>
              </a:lnSpc>
              <a:spcBef>
                <a:spcPts val="0"/>
              </a:spcBef>
              <a:buFontTx/>
              <a:buNone/>
              <a:defRPr sz="975"/>
            </a:lvl1pPr>
            <a:lvl2pPr>
              <a:buFontTx/>
              <a:buNone/>
              <a:defRPr sz="900"/>
            </a:lvl2pPr>
            <a:lvl3pPr>
              <a:buFontTx/>
              <a:buNone/>
              <a:defRPr sz="750"/>
            </a:lvl3pPr>
            <a:lvl4pPr>
              <a:buFontTx/>
              <a:buNone/>
              <a:defRPr sz="675"/>
            </a:lvl4pPr>
            <a:lvl5pPr>
              <a:buFontTx/>
              <a:buNone/>
              <a:defRPr sz="675"/>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4E80CCA2-2A01-4A39-9158-E4BA6FE717E3}" type="datetime1">
              <a:rPr lang="en-US"/>
              <a:pPr>
                <a:defRPr/>
              </a:pPr>
              <a:t>9/26/2018</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a:t>Draft * Deliberative * Do not Cite, Quote, or Release</a:t>
            </a:r>
          </a:p>
        </p:txBody>
      </p:sp>
      <p:sp>
        <p:nvSpPr>
          <p:cNvPr id="7" name="Slide Number Placeholder 22"/>
          <p:cNvSpPr>
            <a:spLocks noGrp="1"/>
          </p:cNvSpPr>
          <p:nvPr>
            <p:ph type="sldNum" sz="quarter" idx="12"/>
          </p:nvPr>
        </p:nvSpPr>
        <p:spPr/>
        <p:txBody>
          <a:bodyPr/>
          <a:lstStyle>
            <a:lvl1pPr>
              <a:defRPr/>
            </a:lvl1pPr>
          </a:lstStyle>
          <a:p>
            <a:pPr>
              <a:defRPr/>
            </a:pPr>
            <a:fld id="{E9F814A0-EE52-4ED9-AD55-32F5F9A2DFBC}" type="slidenum">
              <a:rPr lang="en-US" altLang="en-US"/>
              <a:pPr>
                <a:defRPr/>
              </a:pPr>
              <a:t>‹#›</a:t>
            </a:fld>
            <a:endParaRPr lang="en-US" altLang="en-US"/>
          </a:p>
        </p:txBody>
      </p:sp>
    </p:spTree>
    <p:extLst>
      <p:ext uri="{BB962C8B-B14F-4D97-AF65-F5344CB8AC3E}">
        <p14:creationId xmlns:p14="http://schemas.microsoft.com/office/powerpoint/2010/main" val="32094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jp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6"/>
            <a:ext cx="12192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29" name="Rectangle 28"/>
          <p:cNvSpPr/>
          <p:nvPr/>
        </p:nvSpPr>
        <p:spPr>
          <a:xfrm>
            <a:off x="0" y="0"/>
            <a:ext cx="12192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0" name="Rectangle 29"/>
          <p:cNvSpPr/>
          <p:nvPr/>
        </p:nvSpPr>
        <p:spPr>
          <a:xfrm>
            <a:off x="0" y="307978"/>
            <a:ext cx="12192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1" name="Rectangle 30"/>
          <p:cNvSpPr/>
          <p:nvPr/>
        </p:nvSpPr>
        <p:spPr>
          <a:xfrm flipV="1">
            <a:off x="7213600" y="360366"/>
            <a:ext cx="49784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2" name="Rectangle 31"/>
          <p:cNvSpPr/>
          <p:nvPr/>
        </p:nvSpPr>
        <p:spPr>
          <a:xfrm flipV="1">
            <a:off x="7213600" y="439741"/>
            <a:ext cx="49784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33" name="Rounded Rectangle 32"/>
          <p:cNvSpPr/>
          <p:nvPr/>
        </p:nvSpPr>
        <p:spPr bwMode="white">
          <a:xfrm>
            <a:off x="7209369" y="496889"/>
            <a:ext cx="4085167"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34" name="Rounded Rectangle 33"/>
          <p:cNvSpPr/>
          <p:nvPr/>
        </p:nvSpPr>
        <p:spPr bwMode="white">
          <a:xfrm>
            <a:off x="9831917" y="588963"/>
            <a:ext cx="21336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5" name="Rectangle 34"/>
          <p:cNvSpPr/>
          <p:nvPr/>
        </p:nvSpPr>
        <p:spPr bwMode="invGray">
          <a:xfrm>
            <a:off x="12113684" y="-1588"/>
            <a:ext cx="762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6" name="Rectangle 35"/>
          <p:cNvSpPr/>
          <p:nvPr/>
        </p:nvSpPr>
        <p:spPr bwMode="invGray">
          <a:xfrm>
            <a:off x="12058651" y="-1588"/>
            <a:ext cx="381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7" name="Rectangle 36"/>
          <p:cNvSpPr/>
          <p:nvPr/>
        </p:nvSpPr>
        <p:spPr bwMode="invGray">
          <a:xfrm>
            <a:off x="12033251" y="-1588"/>
            <a:ext cx="12700"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8" name="Rectangle 37"/>
          <p:cNvSpPr/>
          <p:nvPr/>
        </p:nvSpPr>
        <p:spPr bwMode="invGray">
          <a:xfrm>
            <a:off x="11967633" y="-1588"/>
            <a:ext cx="35984"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9" name="Rectangle 38"/>
          <p:cNvSpPr/>
          <p:nvPr/>
        </p:nvSpPr>
        <p:spPr bwMode="invGray">
          <a:xfrm>
            <a:off x="11887202" y="0"/>
            <a:ext cx="74084"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40" name="Rectangle 39"/>
          <p:cNvSpPr/>
          <p:nvPr/>
        </p:nvSpPr>
        <p:spPr bwMode="invGray">
          <a:xfrm>
            <a:off x="11832167" y="0"/>
            <a:ext cx="10584"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087" name="Title Placeholder 21"/>
          <p:cNvSpPr>
            <a:spLocks noGrp="1"/>
          </p:cNvSpPr>
          <p:nvPr>
            <p:ph type="title"/>
          </p:nvPr>
        </p:nvSpPr>
        <p:spPr bwMode="auto">
          <a:xfrm>
            <a:off x="609600" y="533400"/>
            <a:ext cx="1097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88" name="Text Placeholder 12"/>
          <p:cNvSpPr>
            <a:spLocks noGrp="1"/>
          </p:cNvSpPr>
          <p:nvPr>
            <p:ph type="body" idx="1"/>
          </p:nvPr>
        </p:nvSpPr>
        <p:spPr bwMode="auto">
          <a:xfrm>
            <a:off x="609600" y="1676400"/>
            <a:ext cx="10972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8782052" y="612775"/>
            <a:ext cx="1276349" cy="457200"/>
          </a:xfrm>
          <a:prstGeom prst="rect">
            <a:avLst/>
          </a:prstGeom>
        </p:spPr>
        <p:txBody>
          <a:bodyPr vert="horz"/>
          <a:lstStyle>
            <a:lvl1pPr algn="l" eaLnBrk="1" fontAlgn="auto" latinLnBrk="0" hangingPunct="1">
              <a:spcBef>
                <a:spcPts val="0"/>
              </a:spcBef>
              <a:spcAft>
                <a:spcPts val="0"/>
              </a:spcAft>
              <a:defRPr kumimoji="0" sz="600">
                <a:solidFill>
                  <a:srgbClr val="009DD9"/>
                </a:solidFill>
                <a:latin typeface="+mn-lt"/>
                <a:cs typeface="+mn-cs"/>
              </a:defRPr>
            </a:lvl1pPr>
          </a:lstStyle>
          <a:p>
            <a:pPr>
              <a:defRPr/>
            </a:pPr>
            <a:fld id="{221F307F-2E65-4DD4-862E-08A7A52AD5F1}" type="datetime1">
              <a:rPr lang="en-US"/>
              <a:pPr>
                <a:defRPr/>
              </a:pPr>
              <a:t>9/26/2018</a:t>
            </a:fld>
            <a:endParaRPr lang="en-US" dirty="0"/>
          </a:p>
        </p:txBody>
      </p:sp>
      <p:sp>
        <p:nvSpPr>
          <p:cNvPr id="3" name="Footer Placeholder 2"/>
          <p:cNvSpPr>
            <a:spLocks noGrp="1"/>
          </p:cNvSpPr>
          <p:nvPr>
            <p:ph type="ftr" sz="quarter" idx="3"/>
          </p:nvPr>
        </p:nvSpPr>
        <p:spPr>
          <a:xfrm>
            <a:off x="7010402" y="612775"/>
            <a:ext cx="1767417" cy="457200"/>
          </a:xfrm>
          <a:prstGeom prst="rect">
            <a:avLst/>
          </a:prstGeom>
        </p:spPr>
        <p:txBody>
          <a:bodyPr vert="horz"/>
          <a:lstStyle>
            <a:lvl1pPr algn="r" eaLnBrk="1" fontAlgn="auto" latinLnBrk="0" hangingPunct="1">
              <a:spcBef>
                <a:spcPts val="0"/>
              </a:spcBef>
              <a:spcAft>
                <a:spcPts val="0"/>
              </a:spcAft>
              <a:defRPr kumimoji="0" sz="600">
                <a:solidFill>
                  <a:srgbClr val="009DD9"/>
                </a:solidFill>
                <a:latin typeface="+mn-lt"/>
                <a:cs typeface="+mn-cs"/>
              </a:defRPr>
            </a:lvl1pPr>
          </a:lstStyle>
          <a:p>
            <a:pPr>
              <a:defRPr/>
            </a:pPr>
            <a:r>
              <a:rPr lang="en-US"/>
              <a:t>Draft * Deliberative * Do not Cite, Quote, or Release</a:t>
            </a:r>
          </a:p>
        </p:txBody>
      </p:sp>
      <p:sp>
        <p:nvSpPr>
          <p:cNvPr id="23" name="Slide Number Placeholder 22"/>
          <p:cNvSpPr>
            <a:spLocks noGrp="1"/>
          </p:cNvSpPr>
          <p:nvPr>
            <p:ph type="sldNum" sz="quarter" idx="4"/>
          </p:nvPr>
        </p:nvSpPr>
        <p:spPr>
          <a:xfrm>
            <a:off x="10898717" y="1588"/>
            <a:ext cx="1016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latin typeface="Georgia" panose="02040502050405020303" pitchFamily="18" charset="0"/>
              </a:defRPr>
            </a:lvl1pPr>
          </a:lstStyle>
          <a:p>
            <a:pPr fontAlgn="base">
              <a:spcBef>
                <a:spcPct val="0"/>
              </a:spcBef>
              <a:spcAft>
                <a:spcPct val="0"/>
              </a:spcAft>
              <a:defRPr/>
            </a:pPr>
            <a:fld id="{7AFA6809-780C-4CC6-A378-2AC34A4C0395}"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2468458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Trebuchet MS" pitchFamily="34" charset="0"/>
        </a:defRPr>
      </a:lvl2pPr>
      <a:lvl3pPr algn="l" rtl="0" eaLnBrk="0" fontAlgn="base" hangingPunct="0">
        <a:spcBef>
          <a:spcPct val="0"/>
        </a:spcBef>
        <a:spcAft>
          <a:spcPct val="0"/>
        </a:spcAft>
        <a:defRPr sz="3000">
          <a:solidFill>
            <a:schemeClr val="tx2"/>
          </a:solidFill>
          <a:latin typeface="Trebuchet MS" pitchFamily="34" charset="0"/>
        </a:defRPr>
      </a:lvl3pPr>
      <a:lvl4pPr algn="l" rtl="0" eaLnBrk="0" fontAlgn="base" hangingPunct="0">
        <a:spcBef>
          <a:spcPct val="0"/>
        </a:spcBef>
        <a:spcAft>
          <a:spcPct val="0"/>
        </a:spcAft>
        <a:defRPr sz="3000">
          <a:solidFill>
            <a:schemeClr val="tx2"/>
          </a:solidFill>
          <a:latin typeface="Trebuchet MS" pitchFamily="34" charset="0"/>
        </a:defRPr>
      </a:lvl4pPr>
      <a:lvl5pPr algn="l" rtl="0" eaLnBrk="0" fontAlgn="base" hangingPunct="0">
        <a:spcBef>
          <a:spcPct val="0"/>
        </a:spcBef>
        <a:spcAft>
          <a:spcPct val="0"/>
        </a:spcAft>
        <a:defRPr sz="3000">
          <a:solidFill>
            <a:schemeClr val="tx2"/>
          </a:solidFill>
          <a:latin typeface="Trebuchet MS" pitchFamily="34" charset="0"/>
        </a:defRPr>
      </a:lvl5pPr>
      <a:lvl6pPr marL="342900" algn="l" rtl="0" fontAlgn="base">
        <a:spcBef>
          <a:spcPct val="0"/>
        </a:spcBef>
        <a:spcAft>
          <a:spcPct val="0"/>
        </a:spcAft>
        <a:defRPr sz="3000">
          <a:solidFill>
            <a:schemeClr val="tx2"/>
          </a:solidFill>
          <a:latin typeface="Trebuchet MS" pitchFamily="34" charset="0"/>
        </a:defRPr>
      </a:lvl6pPr>
      <a:lvl7pPr marL="685800" algn="l" rtl="0" fontAlgn="base">
        <a:spcBef>
          <a:spcPct val="0"/>
        </a:spcBef>
        <a:spcAft>
          <a:spcPct val="0"/>
        </a:spcAft>
        <a:defRPr sz="3000">
          <a:solidFill>
            <a:schemeClr val="tx2"/>
          </a:solidFill>
          <a:latin typeface="Trebuchet MS" pitchFamily="34" charset="0"/>
        </a:defRPr>
      </a:lvl7pPr>
      <a:lvl8pPr marL="1028700" algn="l" rtl="0" fontAlgn="base">
        <a:spcBef>
          <a:spcPct val="0"/>
        </a:spcBef>
        <a:spcAft>
          <a:spcPct val="0"/>
        </a:spcAft>
        <a:defRPr sz="3000">
          <a:solidFill>
            <a:schemeClr val="tx2"/>
          </a:solidFill>
          <a:latin typeface="Trebuchet MS" pitchFamily="34" charset="0"/>
        </a:defRPr>
      </a:lvl8pPr>
      <a:lvl9pPr marL="1371600" algn="l" rtl="0" fontAlgn="base">
        <a:spcBef>
          <a:spcPct val="0"/>
        </a:spcBef>
        <a:spcAft>
          <a:spcPct val="0"/>
        </a:spcAft>
        <a:defRPr sz="3000">
          <a:solidFill>
            <a:schemeClr val="tx2"/>
          </a:solidFill>
          <a:latin typeface="Trebuchet MS" pitchFamily="34" charset="0"/>
        </a:defRPr>
      </a:lvl9pPr>
    </p:titleStyle>
    <p:bodyStyle>
      <a:lvl1pPr marL="273844" indent="-191691" algn="l" rtl="0" eaLnBrk="0" fontAlgn="base" hangingPunct="0">
        <a:spcBef>
          <a:spcPts val="225"/>
        </a:spcBef>
        <a:spcAft>
          <a:spcPct val="0"/>
        </a:spcAft>
        <a:buClr>
          <a:srgbClr val="0BD0D9"/>
        </a:buClr>
        <a:buFont typeface="Georgia" panose="02040502050405020303" pitchFamily="18" charset="0"/>
        <a:buChar char="•"/>
        <a:defRPr sz="2100" kern="1200">
          <a:solidFill>
            <a:schemeClr val="tx1"/>
          </a:solidFill>
          <a:latin typeface="+mn-lt"/>
          <a:ea typeface="+mn-ea"/>
          <a:cs typeface="+mn-cs"/>
        </a:defRPr>
      </a:lvl1pPr>
      <a:lvl2pPr marL="492919" indent="-184547" algn="l" rtl="0" eaLnBrk="0" fontAlgn="base" hangingPunct="0">
        <a:spcBef>
          <a:spcPts val="225"/>
        </a:spcBef>
        <a:spcAft>
          <a:spcPct val="0"/>
        </a:spcAft>
        <a:buClr>
          <a:schemeClr val="accent2"/>
        </a:buClr>
        <a:buFont typeface="Georgia" panose="02040502050405020303" pitchFamily="18" charset="0"/>
        <a:buChar char="▫"/>
        <a:defRPr sz="1950" kern="1200">
          <a:solidFill>
            <a:schemeClr val="tx2"/>
          </a:solidFill>
          <a:latin typeface="+mn-lt"/>
          <a:ea typeface="+mn-ea"/>
          <a:cs typeface="+mn-cs"/>
        </a:defRPr>
      </a:lvl2pPr>
      <a:lvl3pPr marL="691754" indent="-164306" algn="l" rtl="0" eaLnBrk="0" fontAlgn="base" hangingPunct="0">
        <a:spcBef>
          <a:spcPts val="225"/>
        </a:spcBef>
        <a:spcAft>
          <a:spcPct val="0"/>
        </a:spcAft>
        <a:buClr>
          <a:schemeClr val="accent1"/>
        </a:buClr>
        <a:buFont typeface="Wingdings 2" panose="05020102010507070707" pitchFamily="18" charset="2"/>
        <a:buChar char=""/>
        <a:defRPr sz="1800" kern="1200">
          <a:solidFill>
            <a:schemeClr val="accent1"/>
          </a:solidFill>
          <a:latin typeface="+mn-lt"/>
          <a:ea typeface="+mn-ea"/>
          <a:cs typeface="+mn-cs"/>
        </a:defRPr>
      </a:lvl3pPr>
      <a:lvl4pPr marL="884635" indent="-150019" algn="l" rtl="0" eaLnBrk="0" fontAlgn="base" hangingPunct="0">
        <a:spcBef>
          <a:spcPts val="225"/>
        </a:spcBef>
        <a:spcAft>
          <a:spcPct val="0"/>
        </a:spcAft>
        <a:buClr>
          <a:schemeClr val="accent1"/>
        </a:buClr>
        <a:buFont typeface="Wingdings 2" panose="05020102010507070707" pitchFamily="18" charset="2"/>
        <a:buChar char=""/>
        <a:defRPr sz="1650" kern="1200">
          <a:solidFill>
            <a:schemeClr val="accent1"/>
          </a:solidFill>
          <a:latin typeface="+mn-lt"/>
          <a:ea typeface="+mn-ea"/>
          <a:cs typeface="+mn-cs"/>
        </a:defRPr>
      </a:lvl4pPr>
      <a:lvl5pPr marL="1041797" indent="-136922" algn="l" rtl="0" eaLnBrk="0" fontAlgn="base" hangingPunct="0">
        <a:spcBef>
          <a:spcPts val="225"/>
        </a:spcBef>
        <a:spcAft>
          <a:spcPct val="0"/>
        </a:spcAft>
        <a:buClr>
          <a:srgbClr val="0BD0D9"/>
        </a:buClr>
        <a:buFont typeface="Georgia" panose="02040502050405020303" pitchFamily="18" charset="0"/>
        <a:buChar char="▫"/>
        <a:defRPr sz="1500" kern="1200">
          <a:solidFill>
            <a:srgbClr val="0BD0D9"/>
          </a:solidFill>
          <a:latin typeface="+mn-lt"/>
          <a:ea typeface="+mn-ea"/>
          <a:cs typeface="+mn-cs"/>
        </a:defRPr>
      </a:lvl5pPr>
      <a:lvl6pPr marL="1207008" indent="-137160" algn="l" rtl="0" eaLnBrk="1" latinLnBrk="0" hangingPunct="1">
        <a:spcBef>
          <a:spcPts val="225"/>
        </a:spcBef>
        <a:buClr>
          <a:schemeClr val="accent3"/>
        </a:buClr>
        <a:buFont typeface="Georgia"/>
        <a:buChar char="▫"/>
        <a:defRPr kumimoji="0" sz="1350" kern="1200">
          <a:solidFill>
            <a:schemeClr val="accent3"/>
          </a:solidFill>
          <a:latin typeface="+mn-lt"/>
          <a:ea typeface="+mn-ea"/>
          <a:cs typeface="+mn-cs"/>
        </a:defRPr>
      </a:lvl6pPr>
      <a:lvl7pPr marL="1371600" indent="-137160" algn="l" rtl="0" eaLnBrk="1" latinLnBrk="0" hangingPunct="1">
        <a:spcBef>
          <a:spcPts val="225"/>
        </a:spcBef>
        <a:buClr>
          <a:schemeClr val="accent3"/>
        </a:buClr>
        <a:buFont typeface="Georgia"/>
        <a:buChar char="▫"/>
        <a:defRPr kumimoji="0" sz="1200" kern="1200">
          <a:solidFill>
            <a:schemeClr val="accent3"/>
          </a:solidFill>
          <a:latin typeface="+mn-lt"/>
          <a:ea typeface="+mn-ea"/>
          <a:cs typeface="+mn-cs"/>
        </a:defRPr>
      </a:lvl7pPr>
      <a:lvl8pPr marL="1522476" indent="-137160" algn="l" rtl="0" eaLnBrk="1" latinLnBrk="0" hangingPunct="1">
        <a:spcBef>
          <a:spcPts val="225"/>
        </a:spcBef>
        <a:buClr>
          <a:schemeClr val="accent3"/>
        </a:buClr>
        <a:buFont typeface="Georgia"/>
        <a:buChar char="◦"/>
        <a:defRPr kumimoji="0" sz="1125" kern="1200">
          <a:solidFill>
            <a:schemeClr val="accent3"/>
          </a:solidFill>
          <a:latin typeface="+mn-lt"/>
          <a:ea typeface="+mn-ea"/>
          <a:cs typeface="+mn-cs"/>
        </a:defRPr>
      </a:lvl8pPr>
      <a:lvl9pPr marL="1680210" indent="-137160" algn="l" rtl="0" eaLnBrk="1" latinLnBrk="0" hangingPunct="1">
        <a:spcBef>
          <a:spcPts val="225"/>
        </a:spcBef>
        <a:buClr>
          <a:schemeClr val="accent3"/>
        </a:buClr>
        <a:buFont typeface="Georgia"/>
        <a:buChar char="◦"/>
        <a:defRPr kumimoji="0" sz="105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6"/>
            <a:ext cx="12192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29" name="Rectangle 28"/>
          <p:cNvSpPr/>
          <p:nvPr/>
        </p:nvSpPr>
        <p:spPr>
          <a:xfrm>
            <a:off x="0" y="0"/>
            <a:ext cx="12192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0" name="Rectangle 29"/>
          <p:cNvSpPr/>
          <p:nvPr/>
        </p:nvSpPr>
        <p:spPr>
          <a:xfrm>
            <a:off x="0" y="307978"/>
            <a:ext cx="12192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1" name="Rectangle 30"/>
          <p:cNvSpPr/>
          <p:nvPr/>
        </p:nvSpPr>
        <p:spPr>
          <a:xfrm flipV="1">
            <a:off x="7213600" y="360366"/>
            <a:ext cx="49784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2" name="Rectangle 31"/>
          <p:cNvSpPr/>
          <p:nvPr/>
        </p:nvSpPr>
        <p:spPr>
          <a:xfrm flipV="1">
            <a:off x="7213600" y="439741"/>
            <a:ext cx="49784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33" name="Rounded Rectangle 32"/>
          <p:cNvSpPr/>
          <p:nvPr/>
        </p:nvSpPr>
        <p:spPr bwMode="white">
          <a:xfrm>
            <a:off x="7209369" y="496889"/>
            <a:ext cx="4085167"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useBgFill="1">
        <p:nvSpPr>
          <p:cNvPr id="34" name="Rounded Rectangle 33"/>
          <p:cNvSpPr/>
          <p:nvPr/>
        </p:nvSpPr>
        <p:spPr bwMode="white">
          <a:xfrm>
            <a:off x="9831917" y="588963"/>
            <a:ext cx="21336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5" name="Rectangle 34"/>
          <p:cNvSpPr/>
          <p:nvPr/>
        </p:nvSpPr>
        <p:spPr bwMode="invGray">
          <a:xfrm>
            <a:off x="12113684" y="-1588"/>
            <a:ext cx="762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6" name="Rectangle 35"/>
          <p:cNvSpPr/>
          <p:nvPr/>
        </p:nvSpPr>
        <p:spPr bwMode="invGray">
          <a:xfrm>
            <a:off x="12058651" y="-1588"/>
            <a:ext cx="381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7" name="Rectangle 36"/>
          <p:cNvSpPr/>
          <p:nvPr/>
        </p:nvSpPr>
        <p:spPr bwMode="invGray">
          <a:xfrm>
            <a:off x="12033251" y="-1588"/>
            <a:ext cx="12700"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8" name="Rectangle 37"/>
          <p:cNvSpPr/>
          <p:nvPr/>
        </p:nvSpPr>
        <p:spPr bwMode="invGray">
          <a:xfrm>
            <a:off x="11967633" y="-1588"/>
            <a:ext cx="35984"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39" name="Rectangle 38"/>
          <p:cNvSpPr/>
          <p:nvPr/>
        </p:nvSpPr>
        <p:spPr bwMode="invGray">
          <a:xfrm>
            <a:off x="11887202" y="0"/>
            <a:ext cx="74084"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40" name="Rectangle 39"/>
          <p:cNvSpPr/>
          <p:nvPr/>
        </p:nvSpPr>
        <p:spPr bwMode="invGray">
          <a:xfrm>
            <a:off x="11832167" y="0"/>
            <a:ext cx="10584"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350" dirty="0">
              <a:solidFill>
                <a:prstClr val="white"/>
              </a:solidFill>
            </a:endParaRPr>
          </a:p>
        </p:txBody>
      </p:sp>
      <p:sp>
        <p:nvSpPr>
          <p:cNvPr id="2063" name="Title Placeholder 21"/>
          <p:cNvSpPr>
            <a:spLocks noGrp="1"/>
          </p:cNvSpPr>
          <p:nvPr>
            <p:ph type="title"/>
          </p:nvPr>
        </p:nvSpPr>
        <p:spPr bwMode="auto">
          <a:xfrm>
            <a:off x="609600" y="533400"/>
            <a:ext cx="1097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64" name="Text Placeholder 12"/>
          <p:cNvSpPr>
            <a:spLocks noGrp="1"/>
          </p:cNvSpPr>
          <p:nvPr>
            <p:ph type="body" idx="1"/>
          </p:nvPr>
        </p:nvSpPr>
        <p:spPr bwMode="auto">
          <a:xfrm>
            <a:off x="609600" y="1676400"/>
            <a:ext cx="10972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8782052" y="612775"/>
            <a:ext cx="1276349" cy="457200"/>
          </a:xfrm>
          <a:prstGeom prst="rect">
            <a:avLst/>
          </a:prstGeom>
        </p:spPr>
        <p:txBody>
          <a:bodyPr vert="horz"/>
          <a:lstStyle>
            <a:lvl1pPr algn="l" eaLnBrk="1" fontAlgn="auto" latinLnBrk="0" hangingPunct="1">
              <a:spcBef>
                <a:spcPts val="0"/>
              </a:spcBef>
              <a:spcAft>
                <a:spcPts val="0"/>
              </a:spcAft>
              <a:defRPr kumimoji="0" sz="600">
                <a:solidFill>
                  <a:schemeClr val="accent2"/>
                </a:solidFill>
                <a:latin typeface="+mn-lt"/>
                <a:cs typeface="+mn-cs"/>
              </a:defRPr>
            </a:lvl1pPr>
          </a:lstStyle>
          <a:p>
            <a:pPr>
              <a:defRPr/>
            </a:pPr>
            <a:fld id="{8FDE45F6-7391-4115-95D9-181A0AA4494D}" type="datetime1">
              <a:rPr lang="en-US">
                <a:solidFill>
                  <a:srgbClr val="009DD9"/>
                </a:solidFill>
              </a:rPr>
              <a:pPr>
                <a:defRPr/>
              </a:pPr>
              <a:t>9/26/2018</a:t>
            </a:fld>
            <a:endParaRPr lang="en-US" dirty="0">
              <a:solidFill>
                <a:srgbClr val="009DD9"/>
              </a:solidFill>
            </a:endParaRPr>
          </a:p>
        </p:txBody>
      </p:sp>
      <p:sp>
        <p:nvSpPr>
          <p:cNvPr id="3" name="Footer Placeholder 2"/>
          <p:cNvSpPr>
            <a:spLocks noGrp="1"/>
          </p:cNvSpPr>
          <p:nvPr>
            <p:ph type="ftr" sz="quarter" idx="3"/>
          </p:nvPr>
        </p:nvSpPr>
        <p:spPr>
          <a:xfrm>
            <a:off x="7010402" y="612775"/>
            <a:ext cx="1767417" cy="457200"/>
          </a:xfrm>
          <a:prstGeom prst="rect">
            <a:avLst/>
          </a:prstGeom>
        </p:spPr>
        <p:txBody>
          <a:bodyPr vert="horz"/>
          <a:lstStyle>
            <a:lvl1pPr algn="r" eaLnBrk="1" fontAlgn="auto" latinLnBrk="0" hangingPunct="1">
              <a:spcBef>
                <a:spcPts val="0"/>
              </a:spcBef>
              <a:spcAft>
                <a:spcPts val="0"/>
              </a:spcAft>
              <a:defRPr kumimoji="0" sz="600">
                <a:solidFill>
                  <a:schemeClr val="accent2"/>
                </a:solidFill>
                <a:latin typeface="+mn-lt"/>
                <a:cs typeface="+mn-cs"/>
              </a:defRPr>
            </a:lvl1pPr>
          </a:lstStyle>
          <a:p>
            <a:pPr>
              <a:defRPr/>
            </a:pPr>
            <a:r>
              <a:rPr lang="en-US">
                <a:solidFill>
                  <a:srgbClr val="009DD9"/>
                </a:solidFill>
              </a:rPr>
              <a:t>Draft * Deliberative * Do not Cite, Quote, or Release</a:t>
            </a:r>
          </a:p>
        </p:txBody>
      </p:sp>
      <p:sp>
        <p:nvSpPr>
          <p:cNvPr id="23" name="Slide Number Placeholder 22"/>
          <p:cNvSpPr>
            <a:spLocks noGrp="1"/>
          </p:cNvSpPr>
          <p:nvPr>
            <p:ph type="sldNum" sz="quarter" idx="4"/>
          </p:nvPr>
        </p:nvSpPr>
        <p:spPr>
          <a:xfrm>
            <a:off x="10898717" y="1588"/>
            <a:ext cx="1016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latin typeface="Georgia" panose="02040502050405020303" pitchFamily="18" charset="0"/>
              </a:defRPr>
            </a:lvl1pPr>
          </a:lstStyle>
          <a:p>
            <a:pPr fontAlgn="base">
              <a:spcBef>
                <a:spcPct val="0"/>
              </a:spcBef>
              <a:spcAft>
                <a:spcPct val="0"/>
              </a:spcAft>
              <a:defRPr/>
            </a:pPr>
            <a:fld id="{4E1582B1-8C92-446F-AB10-F7493D823658}"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20740173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Trebuchet MS" pitchFamily="34" charset="0"/>
        </a:defRPr>
      </a:lvl2pPr>
      <a:lvl3pPr algn="l" rtl="0" eaLnBrk="0" fontAlgn="base" hangingPunct="0">
        <a:spcBef>
          <a:spcPct val="0"/>
        </a:spcBef>
        <a:spcAft>
          <a:spcPct val="0"/>
        </a:spcAft>
        <a:defRPr sz="3000">
          <a:solidFill>
            <a:schemeClr val="tx2"/>
          </a:solidFill>
          <a:latin typeface="Trebuchet MS" pitchFamily="34" charset="0"/>
        </a:defRPr>
      </a:lvl3pPr>
      <a:lvl4pPr algn="l" rtl="0" eaLnBrk="0" fontAlgn="base" hangingPunct="0">
        <a:spcBef>
          <a:spcPct val="0"/>
        </a:spcBef>
        <a:spcAft>
          <a:spcPct val="0"/>
        </a:spcAft>
        <a:defRPr sz="3000">
          <a:solidFill>
            <a:schemeClr val="tx2"/>
          </a:solidFill>
          <a:latin typeface="Trebuchet MS" pitchFamily="34" charset="0"/>
        </a:defRPr>
      </a:lvl4pPr>
      <a:lvl5pPr algn="l" rtl="0" eaLnBrk="0" fontAlgn="base" hangingPunct="0">
        <a:spcBef>
          <a:spcPct val="0"/>
        </a:spcBef>
        <a:spcAft>
          <a:spcPct val="0"/>
        </a:spcAft>
        <a:defRPr sz="3000">
          <a:solidFill>
            <a:schemeClr val="tx2"/>
          </a:solidFill>
          <a:latin typeface="Trebuchet MS" pitchFamily="34" charset="0"/>
        </a:defRPr>
      </a:lvl5pPr>
      <a:lvl6pPr marL="342900" algn="l" rtl="0" fontAlgn="base">
        <a:spcBef>
          <a:spcPct val="0"/>
        </a:spcBef>
        <a:spcAft>
          <a:spcPct val="0"/>
        </a:spcAft>
        <a:defRPr sz="3000">
          <a:solidFill>
            <a:schemeClr val="tx2"/>
          </a:solidFill>
          <a:latin typeface="Trebuchet MS" pitchFamily="34" charset="0"/>
        </a:defRPr>
      </a:lvl6pPr>
      <a:lvl7pPr marL="685800" algn="l" rtl="0" fontAlgn="base">
        <a:spcBef>
          <a:spcPct val="0"/>
        </a:spcBef>
        <a:spcAft>
          <a:spcPct val="0"/>
        </a:spcAft>
        <a:defRPr sz="3000">
          <a:solidFill>
            <a:schemeClr val="tx2"/>
          </a:solidFill>
          <a:latin typeface="Trebuchet MS" pitchFamily="34" charset="0"/>
        </a:defRPr>
      </a:lvl7pPr>
      <a:lvl8pPr marL="1028700" algn="l" rtl="0" fontAlgn="base">
        <a:spcBef>
          <a:spcPct val="0"/>
        </a:spcBef>
        <a:spcAft>
          <a:spcPct val="0"/>
        </a:spcAft>
        <a:defRPr sz="3000">
          <a:solidFill>
            <a:schemeClr val="tx2"/>
          </a:solidFill>
          <a:latin typeface="Trebuchet MS" pitchFamily="34" charset="0"/>
        </a:defRPr>
      </a:lvl8pPr>
      <a:lvl9pPr marL="1371600" algn="l" rtl="0" fontAlgn="base">
        <a:spcBef>
          <a:spcPct val="0"/>
        </a:spcBef>
        <a:spcAft>
          <a:spcPct val="0"/>
        </a:spcAft>
        <a:defRPr sz="3000">
          <a:solidFill>
            <a:schemeClr val="tx2"/>
          </a:solidFill>
          <a:latin typeface="Trebuchet MS" pitchFamily="34" charset="0"/>
        </a:defRPr>
      </a:lvl9pPr>
    </p:titleStyle>
    <p:bodyStyle>
      <a:lvl1pPr marL="273844" indent="-191691" algn="l" rtl="0" eaLnBrk="0" fontAlgn="base" hangingPunct="0">
        <a:spcBef>
          <a:spcPts val="225"/>
        </a:spcBef>
        <a:spcAft>
          <a:spcPct val="0"/>
        </a:spcAft>
        <a:buClr>
          <a:srgbClr val="0BD0D9"/>
        </a:buClr>
        <a:buFont typeface="Georgia" panose="02040502050405020303" pitchFamily="18" charset="0"/>
        <a:buChar char="•"/>
        <a:defRPr sz="2100" kern="1200">
          <a:solidFill>
            <a:schemeClr val="tx1"/>
          </a:solidFill>
          <a:latin typeface="+mn-lt"/>
          <a:ea typeface="+mn-ea"/>
          <a:cs typeface="+mn-cs"/>
        </a:defRPr>
      </a:lvl1pPr>
      <a:lvl2pPr marL="492919" indent="-184547" algn="l" rtl="0" eaLnBrk="0" fontAlgn="base" hangingPunct="0">
        <a:spcBef>
          <a:spcPts val="225"/>
        </a:spcBef>
        <a:spcAft>
          <a:spcPct val="0"/>
        </a:spcAft>
        <a:buClr>
          <a:schemeClr val="accent2"/>
        </a:buClr>
        <a:buFont typeface="Georgia" panose="02040502050405020303" pitchFamily="18" charset="0"/>
        <a:buChar char="▫"/>
        <a:defRPr sz="1950" kern="1200">
          <a:solidFill>
            <a:schemeClr val="tx2"/>
          </a:solidFill>
          <a:latin typeface="+mn-lt"/>
          <a:ea typeface="+mn-ea"/>
          <a:cs typeface="+mn-cs"/>
        </a:defRPr>
      </a:lvl2pPr>
      <a:lvl3pPr marL="691754" indent="-164306" algn="l" rtl="0" eaLnBrk="0" fontAlgn="base" hangingPunct="0">
        <a:spcBef>
          <a:spcPts val="225"/>
        </a:spcBef>
        <a:spcAft>
          <a:spcPct val="0"/>
        </a:spcAft>
        <a:buClr>
          <a:schemeClr val="accent1"/>
        </a:buClr>
        <a:buFont typeface="Wingdings 2" panose="05020102010507070707" pitchFamily="18" charset="2"/>
        <a:buChar char=""/>
        <a:defRPr sz="1800" kern="1200">
          <a:solidFill>
            <a:schemeClr val="accent1"/>
          </a:solidFill>
          <a:latin typeface="+mn-lt"/>
          <a:ea typeface="+mn-ea"/>
          <a:cs typeface="+mn-cs"/>
        </a:defRPr>
      </a:lvl3pPr>
      <a:lvl4pPr marL="884635" indent="-150019" algn="l" rtl="0" eaLnBrk="0" fontAlgn="base" hangingPunct="0">
        <a:spcBef>
          <a:spcPts val="225"/>
        </a:spcBef>
        <a:spcAft>
          <a:spcPct val="0"/>
        </a:spcAft>
        <a:buClr>
          <a:schemeClr val="accent1"/>
        </a:buClr>
        <a:buFont typeface="Wingdings 2" panose="05020102010507070707" pitchFamily="18" charset="2"/>
        <a:buChar char=""/>
        <a:defRPr sz="1650" kern="1200">
          <a:solidFill>
            <a:schemeClr val="accent1"/>
          </a:solidFill>
          <a:latin typeface="+mn-lt"/>
          <a:ea typeface="+mn-ea"/>
          <a:cs typeface="+mn-cs"/>
        </a:defRPr>
      </a:lvl4pPr>
      <a:lvl5pPr marL="1041797" indent="-136922" algn="l" rtl="0" eaLnBrk="0" fontAlgn="base" hangingPunct="0">
        <a:spcBef>
          <a:spcPts val="225"/>
        </a:spcBef>
        <a:spcAft>
          <a:spcPct val="0"/>
        </a:spcAft>
        <a:buClr>
          <a:srgbClr val="0BD0D9"/>
        </a:buClr>
        <a:buFont typeface="Georgia" panose="02040502050405020303" pitchFamily="18" charset="0"/>
        <a:buChar char="▫"/>
        <a:defRPr sz="1500" kern="1200">
          <a:solidFill>
            <a:srgbClr val="0BD0D9"/>
          </a:solidFill>
          <a:latin typeface="+mn-lt"/>
          <a:ea typeface="+mn-ea"/>
          <a:cs typeface="+mn-cs"/>
        </a:defRPr>
      </a:lvl5pPr>
      <a:lvl6pPr marL="1207008" indent="-137160" algn="l" rtl="0" eaLnBrk="1" latinLnBrk="0" hangingPunct="1">
        <a:spcBef>
          <a:spcPts val="225"/>
        </a:spcBef>
        <a:buClr>
          <a:schemeClr val="accent3"/>
        </a:buClr>
        <a:buFont typeface="Georgia"/>
        <a:buChar char="▫"/>
        <a:defRPr kumimoji="0" sz="1350" kern="1200">
          <a:solidFill>
            <a:schemeClr val="accent3"/>
          </a:solidFill>
          <a:latin typeface="+mn-lt"/>
          <a:ea typeface="+mn-ea"/>
          <a:cs typeface="+mn-cs"/>
        </a:defRPr>
      </a:lvl6pPr>
      <a:lvl7pPr marL="1371600" indent="-137160" algn="l" rtl="0" eaLnBrk="1" latinLnBrk="0" hangingPunct="1">
        <a:spcBef>
          <a:spcPts val="225"/>
        </a:spcBef>
        <a:buClr>
          <a:schemeClr val="accent3"/>
        </a:buClr>
        <a:buFont typeface="Georgia"/>
        <a:buChar char="▫"/>
        <a:defRPr kumimoji="0" sz="1200" kern="1200">
          <a:solidFill>
            <a:schemeClr val="accent3"/>
          </a:solidFill>
          <a:latin typeface="+mn-lt"/>
          <a:ea typeface="+mn-ea"/>
          <a:cs typeface="+mn-cs"/>
        </a:defRPr>
      </a:lvl7pPr>
      <a:lvl8pPr marL="1522476" indent="-137160" algn="l" rtl="0" eaLnBrk="1" latinLnBrk="0" hangingPunct="1">
        <a:spcBef>
          <a:spcPts val="225"/>
        </a:spcBef>
        <a:buClr>
          <a:schemeClr val="accent3"/>
        </a:buClr>
        <a:buFont typeface="Georgia"/>
        <a:buChar char="◦"/>
        <a:defRPr kumimoji="0" sz="1125" kern="1200">
          <a:solidFill>
            <a:schemeClr val="accent3"/>
          </a:solidFill>
          <a:latin typeface="+mn-lt"/>
          <a:ea typeface="+mn-ea"/>
          <a:cs typeface="+mn-cs"/>
        </a:defRPr>
      </a:lvl8pPr>
      <a:lvl9pPr marL="1680210" indent="-137160" algn="l" rtl="0" eaLnBrk="1" latinLnBrk="0" hangingPunct="1">
        <a:spcBef>
          <a:spcPts val="225"/>
        </a:spcBef>
        <a:buClr>
          <a:schemeClr val="accent3"/>
        </a:buClr>
        <a:buFont typeface="Georgia"/>
        <a:buChar char="◦"/>
        <a:defRPr kumimoji="0" sz="105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latin typeface="DokChampa" panose="020B0604020202020204" pitchFamily="34" charset="-34"/>
              </a:defRPr>
            </a:lvl1pPr>
          </a:lstStyle>
          <a:p>
            <a:pPr>
              <a:defRPr/>
            </a:pPr>
            <a:fld id="{221F307F-2E65-4DD4-862E-08A7A52AD5F1}" type="datetime1">
              <a:rPr lang="en-US" smtClean="0"/>
              <a:pPr>
                <a:defRPr/>
              </a:pPr>
              <a:t>9/26/2018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latin typeface="DokChampa" panose="020B0604020202020204" pitchFamily="34" charset="-34"/>
              </a:defRPr>
            </a:lvl1pPr>
          </a:lstStyle>
          <a:p>
            <a:pPr>
              <a:defRPr/>
            </a:pPr>
            <a:r>
              <a:rPr lang="en-US"/>
              <a:t>Draft * Deliberative * Do not Cite, Quote, or Release</a:t>
            </a: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latin typeface="DokChampa" panose="020B0604020202020204" pitchFamily="34" charset="-34"/>
              </a:defRPr>
            </a:lvl1pPr>
          </a:lstStyle>
          <a:p>
            <a:pPr fontAlgn="base">
              <a:spcBef>
                <a:spcPct val="0"/>
              </a:spcBef>
              <a:spcAft>
                <a:spcPct val="0"/>
              </a:spcAft>
              <a:defRPr/>
            </a:pPr>
            <a:fld id="{7AFA6809-780C-4CC6-A378-2AC34A4C0395}" type="slidenum">
              <a:rPr lang="en-US" altLang="en-US" smtClean="0">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60261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dt="0"/>
  <p:txStyles>
    <p:titleStyle>
      <a:lvl1pPr algn="l" defTabSz="914400" rtl="0" eaLnBrk="1" latinLnBrk="0" hangingPunct="1">
        <a:lnSpc>
          <a:spcPct val="90000"/>
        </a:lnSpc>
        <a:spcBef>
          <a:spcPct val="0"/>
        </a:spcBef>
        <a:buNone/>
        <a:defRPr sz="3200" b="0" i="0" kern="1200" cap="all">
          <a:solidFill>
            <a:schemeClr val="tx1"/>
          </a:solidFill>
          <a:effectLst/>
          <a:latin typeface="DokChampa" panose="020B0604020202020204" pitchFamily="34" charset="-34"/>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DokChampa" panose="020B0604020202020204" pitchFamily="34" charset="-34"/>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DokChampa" panose="020B0604020202020204" pitchFamily="34" charset="-34"/>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DokChampa" panose="020B0604020202020204" pitchFamily="34" charset="-34"/>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DokChampa" panose="020B0604020202020204" pitchFamily="34" charset="-34"/>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DokChampa" panose="020B0604020202020204" pitchFamily="34" charset="-34"/>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18" Type="http://schemas.openxmlformats.org/officeDocument/2006/relationships/oleObject" Target="../embeddings/oleObject11.bin"/><Relationship Id="rId3" Type="http://schemas.openxmlformats.org/officeDocument/2006/relationships/notesSlide" Target="../notesSlides/notesSlide15.xml"/><Relationship Id="rId21" Type="http://schemas.openxmlformats.org/officeDocument/2006/relationships/oleObject" Target="../embeddings/oleObject14.bin"/><Relationship Id="rId7" Type="http://schemas.openxmlformats.org/officeDocument/2006/relationships/image" Target="../media/image5.wmf"/><Relationship Id="rId12" Type="http://schemas.openxmlformats.org/officeDocument/2006/relationships/oleObject" Target="../embeddings/oleObject5.bin"/><Relationship Id="rId17" Type="http://schemas.openxmlformats.org/officeDocument/2006/relationships/oleObject" Target="../embeddings/oleObject10.bin"/><Relationship Id="rId2" Type="http://schemas.openxmlformats.org/officeDocument/2006/relationships/slideLayout" Target="../slideLayouts/slideLayout26.xml"/><Relationship Id="rId16" Type="http://schemas.openxmlformats.org/officeDocument/2006/relationships/oleObject" Target="../embeddings/oleObject9.bin"/><Relationship Id="rId20" Type="http://schemas.openxmlformats.org/officeDocument/2006/relationships/oleObject" Target="../embeddings/oleObject13.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oleObject" Target="../embeddings/oleObject8.bin"/><Relationship Id="rId10" Type="http://schemas.openxmlformats.org/officeDocument/2006/relationships/oleObject" Target="../embeddings/oleObject4.bin"/><Relationship Id="rId19" Type="http://schemas.openxmlformats.org/officeDocument/2006/relationships/oleObject" Target="../embeddings/oleObject12.bin"/><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3" Type="http://schemas.openxmlformats.org/officeDocument/2006/relationships/hyperlink" Target="mailto:sue.cosgrove@dep.nj.gov" TargetMode="External"/><Relationship Id="rId2" Type="http://schemas.openxmlformats.org/officeDocument/2006/relationships/hyperlink" Target="mailto:paul.king@dep.nj.gov" TargetMode="Externa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44D8B-199D-4EE7-A16A-D915506B44D8}"/>
              </a:ext>
            </a:extLst>
          </p:cNvPr>
          <p:cNvSpPr>
            <a:spLocks noGrp="1"/>
          </p:cNvSpPr>
          <p:nvPr>
            <p:ph type="ctrTitle"/>
          </p:nvPr>
        </p:nvSpPr>
        <p:spPr>
          <a:xfrm>
            <a:off x="1789043" y="534838"/>
            <a:ext cx="9265809" cy="2808891"/>
          </a:xfrm>
        </p:spPr>
        <p:txBody>
          <a:bodyPr>
            <a:normAutofit/>
          </a:bodyPr>
          <a:lstStyle/>
          <a:p>
            <a:pPr algn="ctr"/>
            <a:r>
              <a:rPr lang="en-US" sz="4800" dirty="0">
                <a:solidFill>
                  <a:schemeClr val="bg2"/>
                </a:solidFill>
                <a:latin typeface="Franklin Gothic Demi" panose="020B0703020102020204" pitchFamily="34" charset="0"/>
              </a:rPr>
              <a:t>40 CFR</a:t>
            </a:r>
            <a:br>
              <a:rPr lang="en-US" sz="4800" dirty="0">
                <a:solidFill>
                  <a:schemeClr val="bg2"/>
                </a:solidFill>
                <a:latin typeface="Franklin Gothic Demi" panose="020B0703020102020204" pitchFamily="34" charset="0"/>
              </a:rPr>
            </a:br>
            <a:r>
              <a:rPr lang="en-US" sz="4800" dirty="0">
                <a:solidFill>
                  <a:schemeClr val="bg2"/>
                </a:solidFill>
                <a:latin typeface="Franklin Gothic Demi" panose="020B0703020102020204" pitchFamily="34" charset="0"/>
              </a:rPr>
              <a:t>Hazardous waste determination and Generator categories</a:t>
            </a:r>
            <a:endParaRPr lang="en-US" sz="4800" dirty="0">
              <a:solidFill>
                <a:schemeClr val="bg2"/>
              </a:solidFill>
            </a:endParaRPr>
          </a:p>
        </p:txBody>
      </p:sp>
      <p:sp>
        <p:nvSpPr>
          <p:cNvPr id="3" name="Subtitle 2">
            <a:extLst>
              <a:ext uri="{FF2B5EF4-FFF2-40B4-BE49-F238E27FC236}">
                <a16:creationId xmlns:a16="http://schemas.microsoft.com/office/drawing/2014/main" id="{7C048496-A697-46A6-BE5B-67095C11C446}"/>
              </a:ext>
            </a:extLst>
          </p:cNvPr>
          <p:cNvSpPr>
            <a:spLocks noGrp="1"/>
          </p:cNvSpPr>
          <p:nvPr>
            <p:ph type="subTitle" idx="1"/>
          </p:nvPr>
        </p:nvSpPr>
        <p:spPr>
          <a:xfrm>
            <a:off x="1895061" y="3829878"/>
            <a:ext cx="9159791" cy="1974574"/>
          </a:xfrm>
        </p:spPr>
        <p:txBody>
          <a:bodyPr>
            <a:normAutofit/>
          </a:bodyPr>
          <a:lstStyle/>
          <a:p>
            <a:pPr>
              <a:lnSpc>
                <a:spcPct val="100000"/>
              </a:lnSpc>
              <a:spcBef>
                <a:spcPts val="0"/>
              </a:spcBef>
            </a:pPr>
            <a:endParaRPr lang="en-US" sz="2400" dirty="0"/>
          </a:p>
          <a:p>
            <a:pPr>
              <a:lnSpc>
                <a:spcPct val="100000"/>
              </a:lnSpc>
              <a:spcBef>
                <a:spcPts val="0"/>
              </a:spcBef>
            </a:pPr>
            <a:r>
              <a:rPr lang="en-US" sz="2400" dirty="0"/>
              <a:t>NJDEP </a:t>
            </a:r>
          </a:p>
          <a:p>
            <a:pPr>
              <a:lnSpc>
                <a:spcPct val="100000"/>
              </a:lnSpc>
              <a:spcBef>
                <a:spcPts val="0"/>
              </a:spcBef>
            </a:pPr>
            <a:r>
              <a:rPr lang="en-US" sz="2400" dirty="0"/>
              <a:t>HW COMPLIANCE &amp; ENFORCEMENT		 October 2018</a:t>
            </a:r>
          </a:p>
          <a:p>
            <a:pPr>
              <a:lnSpc>
                <a:spcPct val="100000"/>
              </a:lnSpc>
              <a:spcBef>
                <a:spcPts val="0"/>
              </a:spcBef>
            </a:pPr>
            <a:r>
              <a:rPr lang="en-US" sz="2400" dirty="0">
                <a:solidFill>
                  <a:srgbClr val="C00000"/>
                </a:solidFill>
              </a:rPr>
              <a:t>—————————————————————————————</a:t>
            </a:r>
          </a:p>
          <a:p>
            <a:pPr>
              <a:lnSpc>
                <a:spcPct val="100000"/>
              </a:lnSpc>
              <a:spcBef>
                <a:spcPts val="0"/>
              </a:spcBef>
            </a:pPr>
            <a:r>
              <a:rPr lang="en-US" sz="2000" dirty="0"/>
              <a:t>Paul King / Sue Cosgrove</a:t>
            </a:r>
          </a:p>
          <a:p>
            <a:pPr>
              <a:lnSpc>
                <a:spcPct val="100000"/>
              </a:lnSpc>
              <a:spcBef>
                <a:spcPts val="0"/>
              </a:spcBef>
            </a:pPr>
            <a:endParaRPr lang="en-US" sz="2400" dirty="0"/>
          </a:p>
        </p:txBody>
      </p:sp>
    </p:spTree>
    <p:extLst>
      <p:ext uri="{BB962C8B-B14F-4D97-AF65-F5344CB8AC3E}">
        <p14:creationId xmlns:p14="http://schemas.microsoft.com/office/powerpoint/2010/main" val="148170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882502"/>
            <a:ext cx="11295530" cy="871869"/>
          </a:xfrm>
        </p:spPr>
        <p:txBody>
          <a:bodyPr anchor="ctr">
            <a:noAutofit/>
          </a:bodyPr>
          <a:lstStyle/>
          <a:p>
            <a:pPr algn="ctr"/>
            <a:r>
              <a:rPr lang="en-US" sz="4000" b="1" dirty="0"/>
              <a:t>§ 262.11(</a:t>
            </a:r>
            <a:r>
              <a:rPr lang="en-US" sz="4000" b="1" cap="none" dirty="0"/>
              <a:t>a</a:t>
            </a:r>
            <a:r>
              <a:rPr lang="en-US" sz="4000" b="1" dirty="0"/>
              <a:t>) </a:t>
            </a:r>
            <a:r>
              <a:rPr lang="en-US" sz="4000" dirty="0"/>
              <a:t>– When to determine </a:t>
            </a:r>
          </a:p>
        </p:txBody>
      </p:sp>
      <p:sp>
        <p:nvSpPr>
          <p:cNvPr id="3" name="Content Placeholder 2"/>
          <p:cNvSpPr>
            <a:spLocks noGrp="1"/>
          </p:cNvSpPr>
          <p:nvPr>
            <p:ph idx="1"/>
          </p:nvPr>
        </p:nvSpPr>
        <p:spPr/>
        <p:txBody>
          <a:bodyPr>
            <a:normAutofit fontScale="92500"/>
          </a:bodyPr>
          <a:lstStyle/>
          <a:p>
            <a:r>
              <a:rPr lang="en-US" sz="2800" dirty="0"/>
              <a:t>The hazardous waste determination must be made:</a:t>
            </a:r>
          </a:p>
          <a:p>
            <a:pPr lvl="1"/>
            <a:r>
              <a:rPr lang="en-US" sz="2400" dirty="0"/>
              <a:t> at the point of waste generation, </a:t>
            </a:r>
          </a:p>
          <a:p>
            <a:pPr lvl="1"/>
            <a:r>
              <a:rPr lang="en-US" sz="2400" dirty="0"/>
              <a:t>before any dilution, mixing, or other alteration of the waste occurs, </a:t>
            </a:r>
          </a:p>
          <a:p>
            <a:pPr lvl="1"/>
            <a:r>
              <a:rPr lang="en-US" sz="2400" dirty="0"/>
              <a:t>and at any time in the course of its management that it has, or may have, changed its properties as a result of exposure to the environment or other factors that may change the properties of the waste such that the RCRA classification of the waste may change.</a:t>
            </a:r>
          </a:p>
        </p:txBody>
      </p:sp>
      <p:sp>
        <p:nvSpPr>
          <p:cNvPr id="8" name="Slide Number Placeholder 7"/>
          <p:cNvSpPr>
            <a:spLocks noGrp="1"/>
          </p:cNvSpPr>
          <p:nvPr>
            <p:ph type="sldNum" sz="quarter" idx="12"/>
          </p:nvPr>
        </p:nvSpPr>
        <p:spPr>
          <a:xfrm>
            <a:off x="480060" y="797859"/>
            <a:ext cx="811019" cy="504692"/>
          </a:xfrm>
        </p:spPr>
        <p:txBody>
          <a:bodyPr vert="horz" lIns="91440" tIns="45720" rIns="91440" bIns="45720" rtlCol="0" anchor="t"/>
          <a:lstStyle/>
          <a:p>
            <a:pPr algn="l"/>
            <a:fld id="{5A8ADD7E-9AF2-417D-B7EA-87A4DF7386C8}" type="slidenum">
              <a:rPr lang="en-US" altLang="en-US" sz="1800">
                <a:solidFill>
                  <a:srgbClr val="C00000"/>
                </a:solidFill>
              </a:rPr>
              <a:pPr algn="l"/>
              <a:t>10</a:t>
            </a:fld>
            <a:endParaRPr lang="en-US" altLang="en-US" sz="1800" dirty="0">
              <a:solidFill>
                <a:srgbClr val="C00000"/>
              </a:solidFill>
            </a:endParaRPr>
          </a:p>
        </p:txBody>
      </p:sp>
    </p:spTree>
    <p:extLst>
      <p:ext uri="{BB962C8B-B14F-4D97-AF65-F5344CB8AC3E}">
        <p14:creationId xmlns:p14="http://schemas.microsoft.com/office/powerpoint/2010/main" val="2306047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370" y="798973"/>
            <a:ext cx="9720943" cy="958109"/>
          </a:xfrm>
        </p:spPr>
        <p:txBody>
          <a:bodyPr anchor="ctr">
            <a:noAutofit/>
          </a:bodyPr>
          <a:lstStyle/>
          <a:p>
            <a:pPr algn="ctr"/>
            <a:r>
              <a:rPr lang="en-US" sz="4000" b="1" dirty="0">
                <a:cs typeface="DokChampa" panose="020B0604020202020204" pitchFamily="34" charset="-34"/>
              </a:rPr>
              <a:t>§ 262.11(</a:t>
            </a:r>
            <a:r>
              <a:rPr lang="en-US" sz="4000" b="1" cap="none" dirty="0">
                <a:cs typeface="DokChampa" panose="020B0604020202020204" pitchFamily="34" charset="-34"/>
              </a:rPr>
              <a:t>b</a:t>
            </a:r>
            <a:r>
              <a:rPr lang="en-US" sz="4000" b="1" dirty="0">
                <a:cs typeface="DokChampa" panose="020B0604020202020204" pitchFamily="34" charset="-34"/>
              </a:rPr>
              <a:t>) </a:t>
            </a:r>
            <a:r>
              <a:rPr lang="en-US" sz="4000" dirty="0"/>
              <a:t>- Determine if Excluded</a:t>
            </a:r>
          </a:p>
        </p:txBody>
      </p:sp>
      <p:sp>
        <p:nvSpPr>
          <p:cNvPr id="3" name="Content Placeholder 2"/>
          <p:cNvSpPr>
            <a:spLocks noGrp="1"/>
          </p:cNvSpPr>
          <p:nvPr>
            <p:ph idx="1"/>
          </p:nvPr>
        </p:nvSpPr>
        <p:spPr>
          <a:xfrm>
            <a:off x="1509823" y="1853756"/>
            <a:ext cx="9604490" cy="4582904"/>
          </a:xfrm>
        </p:spPr>
        <p:txBody>
          <a:bodyPr>
            <a:normAutofit/>
          </a:bodyPr>
          <a:lstStyle/>
          <a:p>
            <a:r>
              <a:rPr lang="en-US" sz="2400" b="1" dirty="0"/>
              <a:t>First</a:t>
            </a:r>
            <a:r>
              <a:rPr lang="en-US" sz="2400" dirty="0"/>
              <a:t>, a person must determine whether the solid waste is excluded from regulation under 40 CFR 261.4</a:t>
            </a:r>
          </a:p>
          <a:p>
            <a:r>
              <a:rPr lang="en-US" sz="2400" dirty="0"/>
              <a:t>40 CFR 261.4 has three sections that exclude or exempt certain secondary materials from being either a SW or HW*</a:t>
            </a:r>
          </a:p>
          <a:p>
            <a:pPr lvl="1"/>
            <a:r>
              <a:rPr lang="en-US" sz="2000" dirty="0"/>
              <a:t>40 CFR 261.4(a) identifies secondary materials that are not SW </a:t>
            </a:r>
          </a:p>
          <a:p>
            <a:pPr lvl="1"/>
            <a:r>
              <a:rPr lang="en-US" sz="2000" dirty="0"/>
              <a:t>40 CFR 261.4(b) identifies SW but are not HW</a:t>
            </a:r>
          </a:p>
          <a:p>
            <a:pPr lvl="1"/>
            <a:r>
              <a:rPr lang="en-US" sz="2000" dirty="0"/>
              <a:t>40 CFR 261.4(c) identifies HW which are exempted from certain regulations until the HW exits the unit(s) in which it was generated</a:t>
            </a:r>
          </a:p>
          <a:p>
            <a:pPr lvl="1">
              <a:lnSpc>
                <a:spcPct val="100000"/>
              </a:lnSpc>
              <a:spcBef>
                <a:spcPts val="0"/>
              </a:spcBef>
              <a:buNone/>
            </a:pPr>
            <a:endParaRPr lang="en-US" sz="2000" dirty="0">
              <a:solidFill>
                <a:schemeClr val="tx1"/>
              </a:solidFill>
            </a:endParaRPr>
          </a:p>
          <a:p>
            <a:pPr lvl="1">
              <a:buNone/>
            </a:pPr>
            <a:r>
              <a:rPr lang="en-US" sz="2000" dirty="0">
                <a:solidFill>
                  <a:schemeClr val="tx1"/>
                </a:solidFill>
              </a:rPr>
              <a:t>*This language has not changed</a:t>
            </a:r>
          </a:p>
        </p:txBody>
      </p:sp>
      <p:sp>
        <p:nvSpPr>
          <p:cNvPr id="6" name="Slide Number Placeholder 5"/>
          <p:cNvSpPr>
            <a:spLocks noGrp="1"/>
          </p:cNvSpPr>
          <p:nvPr>
            <p:ph type="sldNum" sz="quarter" idx="12"/>
          </p:nvPr>
        </p:nvSpPr>
        <p:spPr/>
        <p:txBody>
          <a:bodyPr vert="horz" lIns="91440" tIns="45720" rIns="91440" bIns="45720" rtlCol="0" anchor="t"/>
          <a:lstStyle/>
          <a:p>
            <a:pPr algn="l"/>
            <a:fld id="{794CD7A6-A741-4734-9B6A-1B5E8A4E5F69}" type="slidenum">
              <a:rPr lang="en-US" sz="1800">
                <a:solidFill>
                  <a:srgbClr val="C00000"/>
                </a:solidFill>
              </a:rPr>
              <a:pPr algn="l"/>
              <a:t>11</a:t>
            </a:fld>
            <a:endParaRPr lang="en-US" sz="1800" dirty="0">
              <a:solidFill>
                <a:srgbClr val="C00000"/>
              </a:solidFill>
            </a:endParaRPr>
          </a:p>
        </p:txBody>
      </p:sp>
    </p:spTree>
    <p:extLst>
      <p:ext uri="{BB962C8B-B14F-4D97-AF65-F5344CB8AC3E}">
        <p14:creationId xmlns:p14="http://schemas.microsoft.com/office/powerpoint/2010/main" val="1279076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5388" y="798973"/>
            <a:ext cx="9646024" cy="1054781"/>
          </a:xfrm>
        </p:spPr>
        <p:txBody>
          <a:bodyPr anchor="ctr">
            <a:noAutofit/>
          </a:bodyPr>
          <a:lstStyle/>
          <a:p>
            <a:pPr algn="ctr"/>
            <a:r>
              <a:rPr lang="en-US" sz="4000" b="1" dirty="0"/>
              <a:t>§ 262.11(</a:t>
            </a:r>
            <a:r>
              <a:rPr lang="en-US" sz="4000" b="1" cap="none" dirty="0"/>
              <a:t>c</a:t>
            </a:r>
            <a:r>
              <a:rPr lang="en-US" sz="4000" b="1" dirty="0"/>
              <a:t>) </a:t>
            </a:r>
            <a:r>
              <a:rPr lang="en-US" sz="4000" dirty="0"/>
              <a:t>– Determine if Listed</a:t>
            </a:r>
          </a:p>
        </p:txBody>
      </p:sp>
      <p:sp>
        <p:nvSpPr>
          <p:cNvPr id="4" name="Rectangle 3"/>
          <p:cNvSpPr>
            <a:spLocks noGrp="1" noChangeArrowheads="1"/>
          </p:cNvSpPr>
          <p:nvPr>
            <p:ph idx="1"/>
          </p:nvPr>
        </p:nvSpPr>
        <p:spPr>
          <a:xfrm>
            <a:off x="1179443" y="2015732"/>
            <a:ext cx="10098157" cy="4151986"/>
          </a:xfrm>
        </p:spPr>
        <p:txBody>
          <a:bodyPr>
            <a:normAutofit fontScale="85000" lnSpcReduction="10000"/>
          </a:bodyPr>
          <a:lstStyle/>
          <a:p>
            <a:r>
              <a:rPr lang="en-US" sz="2200" dirty="0"/>
              <a:t>If waste is not excluded, </a:t>
            </a:r>
            <a:r>
              <a:rPr lang="en-US" sz="2200" b="1" dirty="0"/>
              <a:t>then</a:t>
            </a:r>
            <a:r>
              <a:rPr lang="en-US" sz="2200" dirty="0"/>
              <a:t> the person </a:t>
            </a:r>
            <a:r>
              <a:rPr lang="en-US" sz="2200" b="1" u="sng" dirty="0"/>
              <a:t>must use knowledge</a:t>
            </a:r>
            <a:r>
              <a:rPr lang="en-US" sz="2200" b="1" dirty="0"/>
              <a:t> </a:t>
            </a:r>
            <a:r>
              <a:rPr lang="en-US" sz="2200" dirty="0"/>
              <a:t>of the waste to determine if the waste meets any of the listing descriptions under subpart D of 40 CFR part 261.</a:t>
            </a:r>
          </a:p>
          <a:p>
            <a:pPr>
              <a:spcBef>
                <a:spcPts val="0"/>
              </a:spcBef>
            </a:pPr>
            <a:r>
              <a:rPr lang="en-US" sz="2200" dirty="0"/>
              <a:t> </a:t>
            </a:r>
            <a:r>
              <a:rPr lang="en-US" sz="2200" b="1" u="sng" dirty="0"/>
              <a:t>Acceptable knowledge</a:t>
            </a:r>
            <a:r>
              <a:rPr lang="en-US" sz="2200" dirty="0"/>
              <a:t> may include:</a:t>
            </a:r>
          </a:p>
          <a:p>
            <a:pPr marL="82153" indent="0">
              <a:spcBef>
                <a:spcPts val="0"/>
              </a:spcBef>
              <a:buNone/>
            </a:pPr>
            <a:r>
              <a:rPr lang="en-US" sz="2200" dirty="0"/>
              <a:t>	</a:t>
            </a:r>
            <a:r>
              <a:rPr lang="en-US" sz="1900" dirty="0"/>
              <a:t>- waste origin</a:t>
            </a:r>
          </a:p>
          <a:p>
            <a:pPr marL="82153" indent="0">
              <a:spcBef>
                <a:spcPts val="0"/>
              </a:spcBef>
              <a:buNone/>
            </a:pPr>
            <a:r>
              <a:rPr lang="en-US" sz="1900" dirty="0"/>
              <a:t>	- composition </a:t>
            </a:r>
          </a:p>
          <a:p>
            <a:pPr marL="82153" indent="0">
              <a:spcBef>
                <a:spcPts val="0"/>
              </a:spcBef>
              <a:buNone/>
            </a:pPr>
            <a:r>
              <a:rPr lang="en-US" sz="1900" dirty="0"/>
              <a:t>	- the process producing the waste </a:t>
            </a:r>
          </a:p>
          <a:p>
            <a:pPr marL="82153" indent="0">
              <a:spcBef>
                <a:spcPts val="0"/>
              </a:spcBef>
              <a:buNone/>
            </a:pPr>
            <a:r>
              <a:rPr lang="en-US" sz="1900" dirty="0"/>
              <a:t>	- feedstock, and </a:t>
            </a:r>
          </a:p>
          <a:p>
            <a:pPr marL="82153" indent="0">
              <a:spcBef>
                <a:spcPts val="0"/>
              </a:spcBef>
              <a:buNone/>
            </a:pPr>
            <a:r>
              <a:rPr lang="en-US" sz="1900" dirty="0"/>
              <a:t>	- other reliable and relevant information (e.g., regulatory language of the listing, regulatory intent of 	  the original listing as evidenced by Federal Register notices, background documents, etc.)   </a:t>
            </a:r>
          </a:p>
          <a:p>
            <a:r>
              <a:rPr lang="en-US" sz="2200" dirty="0"/>
              <a:t>If the waste is listed, a delisting petition may be filed under 40 CFR 260.20 and 260.22 to demonstrate to that the waste from this particular site or operation is not a hazardous waste.</a:t>
            </a:r>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12</a:t>
            </a:fld>
            <a:endParaRPr lang="en-US" altLang="en-US" sz="1800" dirty="0">
              <a:solidFill>
                <a:srgbClr val="C00000"/>
              </a:solidFill>
            </a:endParaRPr>
          </a:p>
        </p:txBody>
      </p:sp>
    </p:spTree>
    <p:extLst>
      <p:ext uri="{BB962C8B-B14F-4D97-AF65-F5344CB8AC3E}">
        <p14:creationId xmlns:p14="http://schemas.microsoft.com/office/powerpoint/2010/main" val="4283608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942" y="804519"/>
            <a:ext cx="10354234" cy="1049235"/>
          </a:xfrm>
        </p:spPr>
        <p:txBody>
          <a:bodyPr anchor="ctr">
            <a:noAutofit/>
          </a:bodyPr>
          <a:lstStyle/>
          <a:p>
            <a:pPr algn="ctr"/>
            <a:r>
              <a:rPr lang="en-US" sz="3600" b="1" dirty="0"/>
              <a:t>§ 262.11(</a:t>
            </a:r>
            <a:r>
              <a:rPr lang="en-US" sz="3600" b="1" cap="none" dirty="0"/>
              <a:t>d</a:t>
            </a:r>
            <a:r>
              <a:rPr lang="en-US" sz="3600" b="1" dirty="0"/>
              <a:t>) </a:t>
            </a:r>
            <a:r>
              <a:rPr lang="en-US" sz="3600" dirty="0"/>
              <a:t>– Determine if Characteristic</a:t>
            </a:r>
          </a:p>
        </p:txBody>
      </p:sp>
      <p:sp>
        <p:nvSpPr>
          <p:cNvPr id="3" name="Content Placeholder 2"/>
          <p:cNvSpPr>
            <a:spLocks noGrp="1"/>
          </p:cNvSpPr>
          <p:nvPr>
            <p:ph idx="1"/>
          </p:nvPr>
        </p:nvSpPr>
        <p:spPr>
          <a:xfrm>
            <a:off x="1451579" y="2080590"/>
            <a:ext cx="9720004" cy="4187687"/>
          </a:xfrm>
        </p:spPr>
        <p:txBody>
          <a:bodyPr/>
          <a:lstStyle/>
          <a:p>
            <a:r>
              <a:rPr lang="en-US" sz="2800" dirty="0"/>
              <a:t>There are four hazardous waste characteristics</a:t>
            </a:r>
          </a:p>
          <a:p>
            <a:endParaRPr lang="en-US" dirty="0"/>
          </a:p>
        </p:txBody>
      </p:sp>
      <p:sp>
        <p:nvSpPr>
          <p:cNvPr id="5" name="Slide Number Placeholder 4"/>
          <p:cNvSpPr>
            <a:spLocks noGrp="1"/>
          </p:cNvSpPr>
          <p:nvPr>
            <p:ph type="sldNum" sz="quarter" idx="12"/>
          </p:nvPr>
        </p:nvSpPr>
        <p:spPr/>
        <p:txBody>
          <a:bodyPr vert="horz" lIns="91440" tIns="45720" rIns="91440" bIns="45720" rtlCol="0" anchor="t"/>
          <a:lstStyle/>
          <a:p>
            <a:pPr algn="l"/>
            <a:fld id="{794CD7A6-A741-4734-9B6A-1B5E8A4E5F69}" type="slidenum">
              <a:rPr lang="en-US" sz="1800">
                <a:solidFill>
                  <a:srgbClr val="C00000"/>
                </a:solidFill>
              </a:rPr>
              <a:pPr algn="l"/>
              <a:t>13</a:t>
            </a:fld>
            <a:endParaRPr lang="en-US" sz="1800" dirty="0">
              <a:solidFill>
                <a:srgbClr val="C00000"/>
              </a:solidFill>
            </a:endParaRPr>
          </a:p>
        </p:txBody>
      </p:sp>
      <p:pic>
        <p:nvPicPr>
          <p:cNvPr id="4" name="Picture 6"/>
          <p:cNvPicPr>
            <a:picLocks noChangeAspect="1" noChangeArrowheads="1"/>
          </p:cNvPicPr>
          <p:nvPr/>
        </p:nvPicPr>
        <p:blipFill>
          <a:blip r:embed="rId3" cstate="print"/>
          <a:srcRect/>
          <a:stretch>
            <a:fillRect/>
          </a:stretch>
        </p:blipFill>
        <p:spPr>
          <a:xfrm>
            <a:off x="2365513" y="3074505"/>
            <a:ext cx="7010400" cy="2895600"/>
          </a:xfrm>
          <a:prstGeom prst="rect">
            <a:avLst/>
          </a:prstGeom>
        </p:spPr>
      </p:pic>
    </p:spTree>
    <p:extLst>
      <p:ext uri="{BB962C8B-B14F-4D97-AF65-F5344CB8AC3E}">
        <p14:creationId xmlns:p14="http://schemas.microsoft.com/office/powerpoint/2010/main" val="2831832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1" dirty="0"/>
              <a:t>§ 262.11(</a:t>
            </a:r>
            <a:r>
              <a:rPr lang="en-US" b="1" cap="none" dirty="0"/>
              <a:t>d</a:t>
            </a:r>
            <a:r>
              <a:rPr lang="en-US" b="1" dirty="0"/>
              <a:t>) </a:t>
            </a:r>
            <a:r>
              <a:rPr lang="en-US" dirty="0"/>
              <a:t>– Determine if Characteristic</a:t>
            </a:r>
            <a:br>
              <a:rPr lang="en-US" dirty="0"/>
            </a:br>
            <a:r>
              <a:rPr lang="en-US" dirty="0"/>
              <a:t>using knowledge or testing</a:t>
            </a:r>
          </a:p>
        </p:txBody>
      </p:sp>
      <p:sp>
        <p:nvSpPr>
          <p:cNvPr id="3" name="Content Placeholder 2"/>
          <p:cNvSpPr>
            <a:spLocks noGrp="1"/>
          </p:cNvSpPr>
          <p:nvPr>
            <p:ph idx="1"/>
          </p:nvPr>
        </p:nvSpPr>
        <p:spPr>
          <a:xfrm>
            <a:off x="1291078" y="2015732"/>
            <a:ext cx="10031345" cy="3757539"/>
          </a:xfrm>
        </p:spPr>
        <p:txBody>
          <a:bodyPr>
            <a:normAutofit fontScale="92500"/>
          </a:bodyPr>
          <a:lstStyle/>
          <a:p>
            <a:r>
              <a:rPr lang="en-US" sz="2800" b="1" dirty="0"/>
              <a:t>Then</a:t>
            </a:r>
            <a:r>
              <a:rPr lang="en-US" sz="2800" dirty="0"/>
              <a:t>, the person must also determine whether the waste exhibits one or more hazardous characteristics as identified in subpart C of 40 CFR part 261 by following the procedures in paragraph (d)(1) or (2) of this section or a combination of both.</a:t>
            </a:r>
          </a:p>
          <a:p>
            <a:pPr marL="0" indent="0">
              <a:buNone/>
            </a:pPr>
            <a:endParaRPr lang="en-US" sz="2800" dirty="0"/>
          </a:p>
          <a:p>
            <a:r>
              <a:rPr lang="en-US" sz="2600" b="1" u="sng" dirty="0"/>
              <a:t>NOTE</a:t>
            </a:r>
            <a:r>
              <a:rPr lang="en-US" sz="2600" b="1" dirty="0"/>
              <a:t>:</a:t>
            </a:r>
            <a:r>
              <a:rPr lang="en-US" sz="2800" b="1" dirty="0"/>
              <a:t> </a:t>
            </a:r>
            <a:r>
              <a:rPr lang="en-US" sz="2800" dirty="0"/>
              <a:t>Even if the waste </a:t>
            </a:r>
            <a:r>
              <a:rPr lang="en-US" sz="2800" u="sng" dirty="0"/>
              <a:t>is listed</a:t>
            </a:r>
            <a:r>
              <a:rPr lang="en-US" sz="2800" dirty="0"/>
              <a:t>, a generator must still determine if the waste exhibits characteristics to comply with LDR </a:t>
            </a:r>
            <a:r>
              <a:rPr lang="en-US" sz="2600" dirty="0"/>
              <a:t>(part 268).</a:t>
            </a:r>
          </a:p>
          <a:p>
            <a:endParaRPr lang="en-US" sz="2800" dirty="0"/>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14</a:t>
            </a:fld>
            <a:endParaRPr lang="en-US" altLang="en-US" sz="1800" dirty="0">
              <a:solidFill>
                <a:srgbClr val="C00000"/>
              </a:solidFill>
            </a:endParaRPr>
          </a:p>
        </p:txBody>
      </p:sp>
    </p:spTree>
    <p:extLst>
      <p:ext uri="{BB962C8B-B14F-4D97-AF65-F5344CB8AC3E}">
        <p14:creationId xmlns:p14="http://schemas.microsoft.com/office/powerpoint/2010/main" val="2668828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75F1-2C98-4770-8B5F-B75B37586F3B}"/>
              </a:ext>
            </a:extLst>
          </p:cNvPr>
          <p:cNvSpPr>
            <a:spLocks noGrp="1"/>
          </p:cNvSpPr>
          <p:nvPr>
            <p:ph type="title"/>
          </p:nvPr>
        </p:nvSpPr>
        <p:spPr>
          <a:xfrm>
            <a:off x="950259" y="804519"/>
            <a:ext cx="10434917" cy="1049235"/>
          </a:xfrm>
        </p:spPr>
        <p:txBody>
          <a:bodyPr>
            <a:normAutofit/>
          </a:bodyPr>
          <a:lstStyle/>
          <a:p>
            <a:pPr algn="ctr"/>
            <a:r>
              <a:rPr lang="en-US" b="1" dirty="0"/>
              <a:t>§ 262.11(</a:t>
            </a:r>
            <a:r>
              <a:rPr lang="en-US" b="1" cap="none" dirty="0"/>
              <a:t>d</a:t>
            </a:r>
            <a:r>
              <a:rPr lang="en-US" b="1" dirty="0"/>
              <a:t>)(1) </a:t>
            </a:r>
            <a:r>
              <a:rPr lang="en-US" dirty="0"/>
              <a:t>– Determine if Characteristic using knowledge </a:t>
            </a:r>
          </a:p>
        </p:txBody>
      </p:sp>
      <p:sp>
        <p:nvSpPr>
          <p:cNvPr id="3" name="Content Placeholder 2">
            <a:extLst>
              <a:ext uri="{FF2B5EF4-FFF2-40B4-BE49-F238E27FC236}">
                <a16:creationId xmlns:a16="http://schemas.microsoft.com/office/drawing/2014/main" id="{993CBC11-F543-4E69-AD55-AAF48EFF7676}"/>
              </a:ext>
            </a:extLst>
          </p:cNvPr>
          <p:cNvSpPr>
            <a:spLocks noGrp="1"/>
          </p:cNvSpPr>
          <p:nvPr>
            <p:ph idx="1"/>
          </p:nvPr>
        </p:nvSpPr>
        <p:spPr>
          <a:xfrm>
            <a:off x="1451579" y="2015732"/>
            <a:ext cx="9603275" cy="3815225"/>
          </a:xfrm>
        </p:spPr>
        <p:txBody>
          <a:bodyPr>
            <a:normAutofit lnSpcReduction="10000"/>
          </a:bodyPr>
          <a:lstStyle/>
          <a:p>
            <a:r>
              <a:rPr lang="en-US" sz="2200" dirty="0"/>
              <a:t>The person must apply knowledge of the hazard characteristic of the waste in light of the materials or the processes used to generate the waste.</a:t>
            </a:r>
          </a:p>
          <a:p>
            <a:r>
              <a:rPr lang="en-US" sz="2200" b="1" u="sng" dirty="0"/>
              <a:t>Acceptable knowledge</a:t>
            </a:r>
            <a:r>
              <a:rPr lang="en-US" sz="2200" dirty="0"/>
              <a:t> may include:</a:t>
            </a:r>
          </a:p>
          <a:p>
            <a:pPr lvl="1"/>
            <a:r>
              <a:rPr lang="en-US" sz="2200" dirty="0"/>
              <a:t>Process knowledge (e.g., information about chemical feedstocks and other inputs to the production process); </a:t>
            </a:r>
          </a:p>
          <a:p>
            <a:pPr lvl="1"/>
            <a:r>
              <a:rPr lang="en-US" sz="2200" dirty="0"/>
              <a:t>Knowledge of products, by-products, and intermediates produced by the manufacturing process; </a:t>
            </a:r>
          </a:p>
          <a:p>
            <a:pPr lvl="1"/>
            <a:r>
              <a:rPr lang="en-US" sz="2200" dirty="0"/>
              <a:t>Chemical or physical characterization of wastes;</a:t>
            </a:r>
          </a:p>
          <a:p>
            <a:endParaRPr lang="en-US" dirty="0"/>
          </a:p>
          <a:p>
            <a:endParaRPr lang="en-US" dirty="0"/>
          </a:p>
        </p:txBody>
      </p:sp>
      <p:sp>
        <p:nvSpPr>
          <p:cNvPr id="5" name="Slide Number Placeholder 4">
            <a:extLst>
              <a:ext uri="{FF2B5EF4-FFF2-40B4-BE49-F238E27FC236}">
                <a16:creationId xmlns:a16="http://schemas.microsoft.com/office/drawing/2014/main" id="{2360FDE9-445D-4A24-8077-385F94A7FBAA}"/>
              </a:ext>
            </a:extLst>
          </p:cNvPr>
          <p:cNvSpPr>
            <a:spLocks noGrp="1"/>
          </p:cNvSpPr>
          <p:nvPr>
            <p:ph type="sldNum" sz="quarter" idx="12"/>
          </p:nvPr>
        </p:nvSpPr>
        <p:spPr/>
        <p:txBody>
          <a:bodyPr/>
          <a:lstStyle/>
          <a:p>
            <a:pPr algn="l">
              <a:defRPr/>
            </a:pPr>
            <a:fld id="{DF5D452F-4B11-4D7F-BAB0-5646F256D979}" type="slidenum">
              <a:rPr lang="en-US" altLang="en-US" sz="1800" smtClean="0"/>
              <a:pPr algn="l">
                <a:defRPr/>
              </a:pPr>
              <a:t>15</a:t>
            </a:fld>
            <a:endParaRPr lang="en-US" altLang="en-US" sz="1800" dirty="0"/>
          </a:p>
        </p:txBody>
      </p:sp>
    </p:spTree>
    <p:extLst>
      <p:ext uri="{BB962C8B-B14F-4D97-AF65-F5344CB8AC3E}">
        <p14:creationId xmlns:p14="http://schemas.microsoft.com/office/powerpoint/2010/main" val="3548110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051" y="893135"/>
            <a:ext cx="10207256" cy="960619"/>
          </a:xfrm>
        </p:spPr>
        <p:txBody>
          <a:bodyPr anchor="ctr">
            <a:noAutofit/>
          </a:bodyPr>
          <a:lstStyle/>
          <a:p>
            <a:pPr algn="ctr"/>
            <a:r>
              <a:rPr lang="en-US" b="1" dirty="0"/>
              <a:t>§ 262.11(</a:t>
            </a:r>
            <a:r>
              <a:rPr lang="en-US" b="1" cap="none" dirty="0"/>
              <a:t>d</a:t>
            </a:r>
            <a:r>
              <a:rPr lang="en-US" b="1" dirty="0"/>
              <a:t>)(1) </a:t>
            </a:r>
            <a:r>
              <a:rPr lang="en-US" dirty="0"/>
              <a:t>– Acceptable knowledge (cont.)</a:t>
            </a:r>
          </a:p>
        </p:txBody>
      </p:sp>
      <p:sp>
        <p:nvSpPr>
          <p:cNvPr id="3" name="Content Placeholder 2"/>
          <p:cNvSpPr>
            <a:spLocks noGrp="1"/>
          </p:cNvSpPr>
          <p:nvPr>
            <p:ph idx="1"/>
          </p:nvPr>
        </p:nvSpPr>
        <p:spPr>
          <a:xfrm>
            <a:off x="940905" y="2015732"/>
            <a:ext cx="10113949" cy="3450613"/>
          </a:xfrm>
        </p:spPr>
        <p:txBody>
          <a:bodyPr>
            <a:noAutofit/>
          </a:bodyPr>
          <a:lstStyle/>
          <a:p>
            <a:pPr lvl="1"/>
            <a:r>
              <a:rPr lang="en-US" sz="2200" dirty="0"/>
              <a:t>Information on the chemical and physical properties of the chemicals used or produced by the process or otherwise contained in the waste;</a:t>
            </a:r>
          </a:p>
          <a:p>
            <a:pPr lvl="1"/>
            <a:r>
              <a:rPr lang="en-US" sz="2200" dirty="0"/>
              <a:t>Testing that illustrates the properties of the waste; or other reliable and relevant information about the properties of the waste or its constituents.</a:t>
            </a:r>
          </a:p>
          <a:p>
            <a:pPr lvl="1"/>
            <a:r>
              <a:rPr lang="en-US" sz="2200" u="sng" dirty="0"/>
              <a:t>A test other than a test method set forth in subpart C of 40 CFR part 261</a:t>
            </a:r>
            <a:r>
              <a:rPr lang="en-US" sz="2200" dirty="0"/>
              <a:t>, or an equivalent test method approved by the Administrator under 40 CFR 260.21, </a:t>
            </a:r>
            <a:r>
              <a:rPr lang="en-US" sz="2200" u="sng" dirty="0"/>
              <a:t>may be used as part of a person’s knowledge</a:t>
            </a:r>
            <a:r>
              <a:rPr lang="en-US" sz="2200" dirty="0"/>
              <a:t> to determine whether a solid waste exhibits a characteristic of hazardous waste.</a:t>
            </a:r>
          </a:p>
        </p:txBody>
      </p:sp>
      <p:sp>
        <p:nvSpPr>
          <p:cNvPr id="8" name="Slide Number Placeholder 7"/>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16</a:t>
            </a:fld>
            <a:endParaRPr lang="en-US" altLang="en-US" sz="1800" dirty="0">
              <a:solidFill>
                <a:srgbClr val="C00000"/>
              </a:solidFill>
            </a:endParaRPr>
          </a:p>
        </p:txBody>
      </p:sp>
    </p:spTree>
    <p:extLst>
      <p:ext uri="{BB962C8B-B14F-4D97-AF65-F5344CB8AC3E}">
        <p14:creationId xmlns:p14="http://schemas.microsoft.com/office/powerpoint/2010/main" val="2293612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079" y="804519"/>
            <a:ext cx="10011330" cy="1049235"/>
          </a:xfrm>
        </p:spPr>
        <p:txBody>
          <a:bodyPr>
            <a:normAutofit/>
          </a:bodyPr>
          <a:lstStyle/>
          <a:p>
            <a:pPr algn="ctr"/>
            <a:r>
              <a:rPr lang="en-US" b="1" dirty="0"/>
              <a:t>§ 262.11(</a:t>
            </a:r>
            <a:r>
              <a:rPr lang="en-US" b="1" cap="none" dirty="0"/>
              <a:t>d</a:t>
            </a:r>
            <a:r>
              <a:rPr lang="en-US" b="1" dirty="0"/>
              <a:t>)(2) </a:t>
            </a:r>
            <a:r>
              <a:rPr lang="en-US" dirty="0"/>
              <a:t>– Determine if Characteristic</a:t>
            </a:r>
            <a:br>
              <a:rPr lang="en-US" dirty="0"/>
            </a:br>
            <a:r>
              <a:rPr lang="en-US" dirty="0"/>
              <a:t>using testing </a:t>
            </a:r>
          </a:p>
        </p:txBody>
      </p:sp>
      <p:sp>
        <p:nvSpPr>
          <p:cNvPr id="3" name="Content Placeholder 2"/>
          <p:cNvSpPr>
            <a:spLocks noGrp="1"/>
          </p:cNvSpPr>
          <p:nvPr>
            <p:ph idx="1"/>
          </p:nvPr>
        </p:nvSpPr>
        <p:spPr>
          <a:xfrm>
            <a:off x="1451579" y="1948070"/>
            <a:ext cx="9603275" cy="4426226"/>
          </a:xfrm>
        </p:spPr>
        <p:txBody>
          <a:bodyPr>
            <a:normAutofit fontScale="62500" lnSpcReduction="20000"/>
          </a:bodyPr>
          <a:lstStyle/>
          <a:p>
            <a:pPr marL="425053" indent="-342900"/>
            <a:r>
              <a:rPr lang="en-US" sz="3500" b="1" dirty="0"/>
              <a:t>When available knowledge is inadequate to make an accurate determination, the a person must test the waste</a:t>
            </a:r>
            <a:r>
              <a:rPr lang="en-US" sz="3500" dirty="0"/>
              <a:t> according to the applicable methods set forth in subpart C of 40 CFR part 261 or according to an equivalent method approved under 40 CFR 260.21 and in accordance with the following:</a:t>
            </a:r>
          </a:p>
          <a:p>
            <a:pPr marL="882253" lvl="1" indent="-342900"/>
            <a:r>
              <a:rPr lang="en-US" sz="3200" b="1" dirty="0"/>
              <a:t>(</a:t>
            </a:r>
            <a:r>
              <a:rPr lang="en-US" sz="3200" b="1" dirty="0" err="1"/>
              <a:t>i</a:t>
            </a:r>
            <a:r>
              <a:rPr lang="en-US" sz="3200" b="1" dirty="0"/>
              <a:t>)</a:t>
            </a:r>
            <a:r>
              <a:rPr lang="en-US" sz="3200" dirty="0"/>
              <a:t> Persons testing their waste must </a:t>
            </a:r>
            <a:r>
              <a:rPr lang="en-US" sz="3200" u="sng" dirty="0"/>
              <a:t>obtain a representative sample of the waste for the testing</a:t>
            </a:r>
            <a:r>
              <a:rPr lang="en-US" sz="3200" dirty="0"/>
              <a:t>, as defined at 40 CFR 260.10.</a:t>
            </a:r>
          </a:p>
          <a:p>
            <a:pPr marL="882253" lvl="1" indent="-342900"/>
            <a:r>
              <a:rPr lang="en-US" sz="3200" b="1" dirty="0"/>
              <a:t>(ii) </a:t>
            </a:r>
            <a:r>
              <a:rPr lang="en-US" sz="3200" dirty="0"/>
              <a:t>Where a test method is specified in subpart C of 40 CFR part 261, the results of the regulatory test, when properly performed, </a:t>
            </a:r>
            <a:r>
              <a:rPr lang="en-US" sz="3200" u="sng" dirty="0"/>
              <a:t>are definitive for determining the regulatory status of the waste.</a:t>
            </a:r>
          </a:p>
          <a:p>
            <a:pPr marL="882253" lvl="1" indent="-342900"/>
            <a:endParaRPr lang="en-US" dirty="0"/>
          </a:p>
          <a:p>
            <a:pPr marL="425053" indent="-342900"/>
            <a:endParaRPr lang="en-US" dirty="0"/>
          </a:p>
          <a:p>
            <a:pPr marL="82153" indent="0">
              <a:buNone/>
            </a:pPr>
            <a:r>
              <a:rPr lang="en-US" dirty="0"/>
              <a:t>		</a:t>
            </a:r>
            <a:endParaRPr lang="en-US" u="sng" dirty="0"/>
          </a:p>
          <a:p>
            <a:endParaRPr lang="en-US" dirty="0"/>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17</a:t>
            </a:fld>
            <a:endParaRPr lang="en-US" altLang="en-US" sz="1800" dirty="0">
              <a:solidFill>
                <a:srgbClr val="C00000"/>
              </a:solidFill>
            </a:endParaRPr>
          </a:p>
        </p:txBody>
      </p:sp>
    </p:spTree>
    <p:extLst>
      <p:ext uri="{BB962C8B-B14F-4D97-AF65-F5344CB8AC3E}">
        <p14:creationId xmlns:p14="http://schemas.microsoft.com/office/powerpoint/2010/main" val="1648994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730" y="798972"/>
            <a:ext cx="9700592" cy="910557"/>
          </a:xfrm>
        </p:spPr>
        <p:txBody>
          <a:bodyPr>
            <a:noAutofit/>
          </a:bodyPr>
          <a:lstStyle/>
          <a:p>
            <a:pPr algn="ctr"/>
            <a:r>
              <a:rPr lang="en-US" b="1" dirty="0"/>
              <a:t>§ 262.11(</a:t>
            </a:r>
            <a:r>
              <a:rPr lang="en-US" b="1" cap="none" dirty="0"/>
              <a:t>e</a:t>
            </a:r>
            <a:r>
              <a:rPr lang="en-US" b="1" dirty="0"/>
              <a:t>) </a:t>
            </a:r>
            <a:r>
              <a:rPr lang="en-US" dirty="0"/>
              <a:t>– exclusions or Restrictions for specific wastes</a:t>
            </a:r>
          </a:p>
        </p:txBody>
      </p:sp>
      <p:sp>
        <p:nvSpPr>
          <p:cNvPr id="3" name="Content Placeholder 2"/>
          <p:cNvSpPr>
            <a:spLocks noGrp="1"/>
          </p:cNvSpPr>
          <p:nvPr>
            <p:ph idx="1"/>
          </p:nvPr>
        </p:nvSpPr>
        <p:spPr>
          <a:xfrm>
            <a:off x="1404730" y="2120347"/>
            <a:ext cx="9842389" cy="4088429"/>
          </a:xfrm>
        </p:spPr>
        <p:txBody>
          <a:bodyPr>
            <a:normAutofit/>
          </a:bodyPr>
          <a:lstStyle/>
          <a:p>
            <a:r>
              <a:rPr lang="en-US" sz="2800" dirty="0"/>
              <a:t>If the waste is determined to be hazardous, the generator must refer to parts 261, 264, 265, 266, 267, 268, and 273 of this chapter for other possible exclusions or restrictions pertaining to management of the specific waste.*</a:t>
            </a:r>
          </a:p>
          <a:p>
            <a:endParaRPr lang="en-US" dirty="0"/>
          </a:p>
          <a:p>
            <a:pPr marL="0" indent="0">
              <a:buNone/>
            </a:pPr>
            <a:endParaRPr lang="en-US" dirty="0"/>
          </a:p>
          <a:p>
            <a:pPr>
              <a:buNone/>
            </a:pPr>
            <a:r>
              <a:rPr lang="en-US" dirty="0"/>
              <a:t>* This language has not changed </a:t>
            </a:r>
          </a:p>
          <a:p>
            <a:endParaRPr lang="en-US" dirty="0"/>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18</a:t>
            </a:fld>
            <a:endParaRPr lang="en-US" altLang="en-US" sz="1800" dirty="0">
              <a:solidFill>
                <a:srgbClr val="C00000"/>
              </a:solidFill>
            </a:endParaRPr>
          </a:p>
        </p:txBody>
      </p:sp>
    </p:spTree>
    <p:extLst>
      <p:ext uri="{BB962C8B-B14F-4D97-AF65-F5344CB8AC3E}">
        <p14:creationId xmlns:p14="http://schemas.microsoft.com/office/powerpoint/2010/main" val="344163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079" y="923544"/>
            <a:ext cx="9937753" cy="930209"/>
          </a:xfrm>
        </p:spPr>
        <p:txBody>
          <a:bodyPr anchor="ctr">
            <a:noAutofit/>
          </a:bodyPr>
          <a:lstStyle/>
          <a:p>
            <a:pPr algn="ctr"/>
            <a:r>
              <a:rPr lang="en-US" b="1" dirty="0"/>
              <a:t>§ 262.11(</a:t>
            </a:r>
            <a:r>
              <a:rPr lang="en-US" b="1" cap="none" dirty="0"/>
              <a:t>f</a:t>
            </a:r>
            <a:r>
              <a:rPr lang="en-US" b="1" dirty="0"/>
              <a:t>) </a:t>
            </a:r>
            <a:r>
              <a:rPr lang="en-US" dirty="0"/>
              <a:t>– Recordkeeping for Sqg</a:t>
            </a:r>
            <a:r>
              <a:rPr lang="en-US" cap="none" dirty="0"/>
              <a:t>s</a:t>
            </a:r>
            <a:r>
              <a:rPr lang="en-US" dirty="0"/>
              <a:t> &amp; lqg</a:t>
            </a:r>
            <a:r>
              <a:rPr lang="en-US" cap="none" dirty="0"/>
              <a:t>s</a:t>
            </a:r>
            <a:endParaRPr lang="en-US" dirty="0"/>
          </a:p>
        </p:txBody>
      </p:sp>
      <p:sp>
        <p:nvSpPr>
          <p:cNvPr id="3" name="Content Placeholder 2"/>
          <p:cNvSpPr>
            <a:spLocks noGrp="1"/>
          </p:cNvSpPr>
          <p:nvPr>
            <p:ph idx="1"/>
          </p:nvPr>
        </p:nvSpPr>
        <p:spPr>
          <a:xfrm>
            <a:off x="1414131" y="2139696"/>
            <a:ext cx="9664995" cy="3931920"/>
          </a:xfrm>
        </p:spPr>
        <p:txBody>
          <a:bodyPr>
            <a:normAutofit fontScale="62500" lnSpcReduction="20000"/>
          </a:bodyPr>
          <a:lstStyle/>
          <a:p>
            <a:r>
              <a:rPr lang="en-US" sz="4000" dirty="0"/>
              <a:t>A SQG or LQG must maintain records supporting its hazardous waste determinations, including records that identify whether a solid waste is a hazardous waste, as defined by 40 CFR 261.3.</a:t>
            </a:r>
          </a:p>
          <a:p>
            <a:r>
              <a:rPr lang="en-US" sz="4000" dirty="0"/>
              <a:t>Records must be maintained for at least three years from the date that the waste was last sent to on-site or off-site treatment, storage, or disposal.</a:t>
            </a:r>
          </a:p>
          <a:p>
            <a:endParaRPr lang="en-US" dirty="0"/>
          </a:p>
          <a:p>
            <a:endParaRPr lang="en-US" dirty="0"/>
          </a:p>
          <a:p>
            <a:pPr marL="0" indent="0">
              <a:buNone/>
            </a:pPr>
            <a:r>
              <a:rPr lang="en-US" sz="2900" b="1" u="sng" dirty="0"/>
              <a:t>NOTE</a:t>
            </a:r>
            <a:r>
              <a:rPr lang="en-US" sz="2900" dirty="0"/>
              <a:t>: Basic recordkeeping requirement copied from existing 262.40(c)</a:t>
            </a:r>
          </a:p>
          <a:p>
            <a:endParaRPr lang="en-US" dirty="0"/>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19</a:t>
            </a:fld>
            <a:endParaRPr lang="en-US" altLang="en-US" sz="1800" dirty="0">
              <a:solidFill>
                <a:srgbClr val="C00000"/>
              </a:solidFill>
            </a:endParaRPr>
          </a:p>
        </p:txBody>
      </p:sp>
    </p:spTree>
    <p:extLst>
      <p:ext uri="{BB962C8B-B14F-4D97-AF65-F5344CB8AC3E}">
        <p14:creationId xmlns:p14="http://schemas.microsoft.com/office/powerpoint/2010/main" val="2336969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17983" y="798973"/>
            <a:ext cx="9660834" cy="2028632"/>
          </a:xfrm>
        </p:spPr>
        <p:txBody>
          <a:bodyPr>
            <a:normAutofit fontScale="90000"/>
          </a:bodyPr>
          <a:lstStyle/>
          <a:p>
            <a:pPr algn="ctr"/>
            <a:r>
              <a:rPr lang="en-US" sz="4000" cap="none" dirty="0"/>
              <a:t>REQUIREMENTS FOR ALL GENERATORS</a:t>
            </a:r>
            <a:br>
              <a:rPr lang="en-US" sz="4000" dirty="0"/>
            </a:br>
            <a:br>
              <a:rPr lang="en-US" sz="4000" dirty="0"/>
            </a:br>
            <a:endParaRPr lang="en-US" sz="4000" dirty="0"/>
          </a:p>
        </p:txBody>
      </p:sp>
      <p:sp>
        <p:nvSpPr>
          <p:cNvPr id="3" name="Content Placeholder 2"/>
          <p:cNvSpPr>
            <a:spLocks noGrp="1"/>
          </p:cNvSpPr>
          <p:nvPr>
            <p:ph idx="1"/>
          </p:nvPr>
        </p:nvSpPr>
        <p:spPr>
          <a:xfrm>
            <a:off x="681319" y="2226365"/>
            <a:ext cx="10821568" cy="3499185"/>
          </a:xfrm>
        </p:spPr>
        <p:txBody>
          <a:bodyPr>
            <a:normAutofit/>
          </a:bodyPr>
          <a:lstStyle/>
          <a:p>
            <a:r>
              <a:rPr lang="en-US" sz="3600" dirty="0"/>
              <a:t>General Requirements</a:t>
            </a:r>
            <a:endParaRPr lang="en-US" sz="3600" dirty="0">
              <a:highlight>
                <a:srgbClr val="FFFF00"/>
              </a:highlight>
            </a:endParaRPr>
          </a:p>
          <a:p>
            <a:r>
              <a:rPr lang="en-US" sz="3600" dirty="0"/>
              <a:t>HW Determination &amp; Recordkeeping - § 262.11</a:t>
            </a:r>
          </a:p>
          <a:p>
            <a:r>
              <a:rPr lang="en-US" sz="3600" dirty="0"/>
              <a:t>Counting and HW Generator Categories - </a:t>
            </a:r>
            <a:r>
              <a:rPr lang="en-US" altLang="en-US" sz="3600" dirty="0"/>
              <a:t>§ </a:t>
            </a:r>
            <a:r>
              <a:rPr lang="en-US" sz="3600" dirty="0"/>
              <a:t>262.13</a:t>
            </a:r>
          </a:p>
          <a:p>
            <a:r>
              <a:rPr lang="en-US" sz="3600" dirty="0"/>
              <a:t>Mixing HW with Solid Waste - § 262.13(f)</a:t>
            </a:r>
          </a:p>
        </p:txBody>
      </p:sp>
      <p:sp>
        <p:nvSpPr>
          <p:cNvPr id="5" name="Slide Number Placeholder 4"/>
          <p:cNvSpPr>
            <a:spLocks noGrp="1"/>
          </p:cNvSpPr>
          <p:nvPr>
            <p:ph type="sldNum" sz="quarter" idx="12"/>
          </p:nvPr>
        </p:nvSpPr>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fld id="{5A8ADD7E-9AF2-417D-B7EA-87A4DF7386C8}" type="slidenum">
              <a:rPr lang="en-US" altLang="en-US" sz="1800">
                <a:solidFill>
                  <a:srgbClr val="C00000"/>
                </a:solidFill>
              </a:rPr>
              <a:pPr marL="0" marR="0" lvl="0" indent="0" algn="l" defTabSz="914400" eaLnBrk="1" fontAlgn="auto" latinLnBrk="0" hangingPunct="1">
                <a:lnSpc>
                  <a:spcPct val="100000"/>
                </a:lnSpc>
                <a:spcBef>
                  <a:spcPts val="0"/>
                </a:spcBef>
                <a:spcAft>
                  <a:spcPts val="0"/>
                </a:spcAft>
                <a:buClrTx/>
                <a:buSzTx/>
                <a:buFontTx/>
                <a:buNone/>
                <a:tabLst/>
                <a:defRPr/>
              </a:pPr>
              <a:t>2</a:t>
            </a:fld>
            <a:endParaRPr lang="en-US" altLang="en-US" sz="1800" dirty="0">
              <a:solidFill>
                <a:srgbClr val="C00000"/>
              </a:solidFill>
            </a:endParaRPr>
          </a:p>
        </p:txBody>
      </p:sp>
    </p:spTree>
    <p:extLst>
      <p:ext uri="{BB962C8B-B14F-4D97-AF65-F5344CB8AC3E}">
        <p14:creationId xmlns:p14="http://schemas.microsoft.com/office/powerpoint/2010/main" val="1032145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F62BDA-1FDB-47D1-8C28-58C6B8E77A85}"/>
              </a:ext>
            </a:extLst>
          </p:cNvPr>
          <p:cNvSpPr>
            <a:spLocks noGrp="1"/>
          </p:cNvSpPr>
          <p:nvPr>
            <p:ph idx="1"/>
          </p:nvPr>
        </p:nvSpPr>
        <p:spPr>
          <a:xfrm>
            <a:off x="1041991" y="1975104"/>
            <a:ext cx="10600660" cy="4087368"/>
          </a:xfrm>
        </p:spPr>
        <p:txBody>
          <a:bodyPr>
            <a:normAutofit/>
          </a:bodyPr>
          <a:lstStyle/>
          <a:p>
            <a:r>
              <a:rPr lang="en-US" sz="2200" dirty="0"/>
              <a:t>The records must include, but are not limited to, the following types of information: </a:t>
            </a:r>
          </a:p>
          <a:p>
            <a:pPr lvl="1"/>
            <a:r>
              <a:rPr lang="en-US" sz="2000" dirty="0"/>
              <a:t>The results of any tests, sampling, waste analyses, or other determinations made in accordance with this section; </a:t>
            </a:r>
          </a:p>
          <a:p>
            <a:pPr lvl="1"/>
            <a:r>
              <a:rPr lang="en-US" sz="2000" dirty="0"/>
              <a:t>Records documenting the tests, sampling, and analytical methods used to demonstrate the validity and relevance of such tests; </a:t>
            </a:r>
          </a:p>
          <a:p>
            <a:pPr lvl="1"/>
            <a:r>
              <a:rPr lang="en-US" sz="2000" dirty="0"/>
              <a:t>Records consulted in order to determine the process by which the waste was generated, the composition of the waste, and the properties of the waste; and</a:t>
            </a:r>
          </a:p>
          <a:p>
            <a:pPr lvl="1"/>
            <a:r>
              <a:rPr lang="en-US" sz="2000" dirty="0"/>
              <a:t>Records which explain the knowledge basis for the generator’s determination, as described at  §262.11(d)(1).</a:t>
            </a:r>
            <a:endParaRPr lang="en-US" dirty="0"/>
          </a:p>
          <a:p>
            <a:endParaRPr lang="en-US" dirty="0"/>
          </a:p>
        </p:txBody>
      </p:sp>
      <p:sp>
        <p:nvSpPr>
          <p:cNvPr id="5" name="Slide Number Placeholder 4">
            <a:extLst>
              <a:ext uri="{FF2B5EF4-FFF2-40B4-BE49-F238E27FC236}">
                <a16:creationId xmlns:a16="http://schemas.microsoft.com/office/drawing/2014/main" id="{BB0A03F8-F610-458C-88FC-C109D4BA34DD}"/>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20</a:t>
            </a:fld>
            <a:endParaRPr lang="en-US" altLang="en-US" sz="1800" dirty="0">
              <a:solidFill>
                <a:srgbClr val="C00000"/>
              </a:solidFill>
            </a:endParaRPr>
          </a:p>
        </p:txBody>
      </p:sp>
      <p:sp>
        <p:nvSpPr>
          <p:cNvPr id="6" name="Title 1">
            <a:extLst>
              <a:ext uri="{FF2B5EF4-FFF2-40B4-BE49-F238E27FC236}">
                <a16:creationId xmlns:a16="http://schemas.microsoft.com/office/drawing/2014/main" id="{3ECB7AE5-40B3-4775-AFFD-280DF2C7608A}"/>
              </a:ext>
            </a:extLst>
          </p:cNvPr>
          <p:cNvSpPr>
            <a:spLocks noGrp="1"/>
          </p:cNvSpPr>
          <p:nvPr>
            <p:ph type="title"/>
          </p:nvPr>
        </p:nvSpPr>
        <p:spPr>
          <a:xfrm>
            <a:off x="1451579" y="996696"/>
            <a:ext cx="9603275" cy="857059"/>
          </a:xfrm>
        </p:spPr>
        <p:txBody>
          <a:bodyPr anchor="ctr">
            <a:normAutofit/>
          </a:bodyPr>
          <a:lstStyle/>
          <a:p>
            <a:pPr algn="ctr"/>
            <a:r>
              <a:rPr lang="en-US" sz="3600" b="1" dirty="0"/>
              <a:t>§ 262.11(</a:t>
            </a:r>
            <a:r>
              <a:rPr lang="en-US" sz="3600" b="1" cap="none" dirty="0"/>
              <a:t>f</a:t>
            </a:r>
            <a:r>
              <a:rPr lang="en-US" sz="3600" b="1" dirty="0"/>
              <a:t>) </a:t>
            </a:r>
            <a:r>
              <a:rPr lang="en-US" sz="3600" dirty="0"/>
              <a:t>– Recordkeeping</a:t>
            </a:r>
          </a:p>
        </p:txBody>
      </p:sp>
    </p:spTree>
    <p:extLst>
      <p:ext uri="{BB962C8B-B14F-4D97-AF65-F5344CB8AC3E}">
        <p14:creationId xmlns:p14="http://schemas.microsoft.com/office/powerpoint/2010/main" val="3013911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78409"/>
            <a:ext cx="9603275" cy="875346"/>
          </a:xfrm>
        </p:spPr>
        <p:txBody>
          <a:bodyPr anchor="ctr">
            <a:normAutofit/>
          </a:bodyPr>
          <a:lstStyle/>
          <a:p>
            <a:pPr algn="ctr"/>
            <a:r>
              <a:rPr lang="en-US" sz="3600" b="1" dirty="0"/>
              <a:t>§ 262.11(</a:t>
            </a:r>
            <a:r>
              <a:rPr lang="en-US" sz="3600" b="1" cap="none" dirty="0"/>
              <a:t>g</a:t>
            </a:r>
            <a:r>
              <a:rPr lang="en-US" sz="3600" b="1" dirty="0"/>
              <a:t>) </a:t>
            </a:r>
            <a:r>
              <a:rPr lang="en-US" sz="3600" dirty="0"/>
              <a:t>– RCRA Waste Codes</a:t>
            </a:r>
          </a:p>
        </p:txBody>
      </p:sp>
      <p:sp>
        <p:nvSpPr>
          <p:cNvPr id="3" name="Content Placeholder 2"/>
          <p:cNvSpPr>
            <a:spLocks noGrp="1"/>
          </p:cNvSpPr>
          <p:nvPr>
            <p:ph idx="1"/>
          </p:nvPr>
        </p:nvSpPr>
        <p:spPr>
          <a:xfrm>
            <a:off x="1291079" y="2292626"/>
            <a:ext cx="10021963" cy="3220278"/>
          </a:xfrm>
        </p:spPr>
        <p:txBody>
          <a:bodyPr>
            <a:normAutofit/>
          </a:bodyPr>
          <a:lstStyle/>
          <a:p>
            <a:r>
              <a:rPr lang="en-US" sz="2800" dirty="0"/>
              <a:t>If the waste is determined to be hazardous, </a:t>
            </a:r>
            <a:r>
              <a:rPr lang="en-US" altLang="en-US" sz="2800" dirty="0"/>
              <a:t>SQGs and LQGs </a:t>
            </a:r>
            <a:r>
              <a:rPr lang="en-US" sz="2800" dirty="0"/>
              <a:t>must</a:t>
            </a:r>
            <a:r>
              <a:rPr lang="en-US" altLang="en-US" sz="2800" dirty="0"/>
              <a:t> identify </a:t>
            </a:r>
            <a:r>
              <a:rPr lang="en-US" sz="2800" dirty="0"/>
              <a:t>all applicable EPA hazardous waste numbers (EPA hazardous waste codes) in subparts C and D of part 261 </a:t>
            </a:r>
            <a:r>
              <a:rPr lang="en-US" altLang="en-US" sz="2800" dirty="0"/>
              <a:t>and mark RCRA waste codes on containers prior to sending hazardous waste off site </a:t>
            </a:r>
            <a:r>
              <a:rPr lang="en-US" sz="2800" dirty="0"/>
              <a:t>according to</a:t>
            </a:r>
            <a:r>
              <a:rPr lang="en-US" altLang="en-US" sz="2800" dirty="0"/>
              <a:t> §262.32.</a:t>
            </a:r>
            <a:endParaRPr lang="en-US" sz="2800" dirty="0"/>
          </a:p>
          <a:p>
            <a:endParaRPr lang="en-US" dirty="0"/>
          </a:p>
          <a:p>
            <a:pPr lvl="1"/>
            <a:endParaRPr lang="en-US" dirty="0"/>
          </a:p>
          <a:p>
            <a:pPr lvl="1"/>
            <a:endParaRPr lang="en-US" dirty="0"/>
          </a:p>
          <a:p>
            <a:endParaRPr lang="en-US" dirty="0"/>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21</a:t>
            </a:fld>
            <a:endParaRPr lang="en-US" altLang="en-US" sz="1800" dirty="0">
              <a:solidFill>
                <a:srgbClr val="C00000"/>
              </a:solidFill>
            </a:endParaRPr>
          </a:p>
        </p:txBody>
      </p:sp>
    </p:spTree>
    <p:extLst>
      <p:ext uri="{BB962C8B-B14F-4D97-AF65-F5344CB8AC3E}">
        <p14:creationId xmlns:p14="http://schemas.microsoft.com/office/powerpoint/2010/main" val="1773018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4752" y="886968"/>
            <a:ext cx="9646920" cy="4517136"/>
          </a:xfrm>
        </p:spPr>
        <p:txBody>
          <a:bodyPr/>
          <a:lstStyle/>
          <a:p>
            <a:endParaRPr lang="en-US" dirty="0"/>
          </a:p>
          <a:p>
            <a:endParaRPr lang="en-US" dirty="0"/>
          </a:p>
          <a:p>
            <a:endParaRPr lang="en-US" dirty="0"/>
          </a:p>
          <a:p>
            <a:pPr marL="0" indent="0" algn="ctr">
              <a:buNone/>
            </a:pPr>
            <a:r>
              <a:rPr lang="en-US" sz="4000" dirty="0"/>
              <a:t>GENERATOR CATEGORY DETERMINATION</a:t>
            </a:r>
            <a:br>
              <a:rPr lang="en-US" sz="4800" dirty="0"/>
            </a:br>
            <a:r>
              <a:rPr lang="en-US" sz="4800" dirty="0">
                <a:solidFill>
                  <a:schemeClr val="dk1"/>
                </a:solidFill>
              </a:rPr>
              <a:t>§ </a:t>
            </a:r>
            <a:r>
              <a:rPr lang="en-US" sz="4800" dirty="0"/>
              <a:t>262.13</a:t>
            </a:r>
            <a:endParaRPr lang="en-US" sz="4800" dirty="0">
              <a:cs typeface="Calibri" panose="020F0502020204030204" pitchFamily="34" charset="0"/>
            </a:endParaRPr>
          </a:p>
        </p:txBody>
      </p:sp>
      <p:sp>
        <p:nvSpPr>
          <p:cNvPr id="2" name="Slide Number Placeholder 1"/>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22</a:t>
            </a:fld>
            <a:endParaRPr lang="en-US" altLang="en-US" sz="1800" dirty="0">
              <a:solidFill>
                <a:srgbClr val="C00000"/>
              </a:solidFill>
            </a:endParaRPr>
          </a:p>
        </p:txBody>
      </p:sp>
    </p:spTree>
    <p:extLst>
      <p:ext uri="{BB962C8B-B14F-4D97-AF65-F5344CB8AC3E}">
        <p14:creationId xmlns:p14="http://schemas.microsoft.com/office/powerpoint/2010/main" val="287558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804519"/>
            <a:ext cx="10543032" cy="1049235"/>
          </a:xfrm>
        </p:spPr>
        <p:txBody>
          <a:bodyPr anchor="ctr">
            <a:normAutofit/>
          </a:bodyPr>
          <a:lstStyle/>
          <a:p>
            <a:r>
              <a:rPr lang="en-US" b="1" dirty="0"/>
              <a:t>§ 262.13 </a:t>
            </a:r>
            <a:r>
              <a:rPr lang="en-US" dirty="0"/>
              <a:t>– generator category Determination</a:t>
            </a:r>
            <a:endParaRPr lang="en-US" dirty="0">
              <a:highlight>
                <a:srgbClr val="FFFF00"/>
              </a:highlight>
            </a:endParaRPr>
          </a:p>
        </p:txBody>
      </p:sp>
      <p:sp>
        <p:nvSpPr>
          <p:cNvPr id="3" name="Content Placeholder 2"/>
          <p:cNvSpPr>
            <a:spLocks noGrp="1"/>
          </p:cNvSpPr>
          <p:nvPr>
            <p:ph idx="1"/>
          </p:nvPr>
        </p:nvSpPr>
        <p:spPr>
          <a:xfrm>
            <a:off x="1033671" y="1853754"/>
            <a:ext cx="10021184" cy="3612591"/>
          </a:xfrm>
        </p:spPr>
        <p:txBody>
          <a:bodyPr/>
          <a:lstStyle/>
          <a:p>
            <a:pPr marL="0" indent="0">
              <a:buNone/>
            </a:pPr>
            <a:r>
              <a:rPr lang="en-US" dirty="0"/>
              <a:t> </a:t>
            </a:r>
          </a:p>
          <a:p>
            <a:pPr lvl="1"/>
            <a:r>
              <a:rPr lang="en-US" sz="2800" dirty="0"/>
              <a:t>A generator must determine its generator category</a:t>
            </a:r>
          </a:p>
          <a:p>
            <a:pPr lvl="1"/>
            <a:r>
              <a:rPr lang="en-US" sz="2800" dirty="0"/>
              <a:t>The category is based on the amount of hazardous waste that is generated in a calendar month. </a:t>
            </a:r>
          </a:p>
          <a:p>
            <a:pPr lvl="1"/>
            <a:r>
              <a:rPr lang="en-US" sz="2800" dirty="0"/>
              <a:t>A generator's category can change from month to month. </a:t>
            </a:r>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23</a:t>
            </a:fld>
            <a:endParaRPr lang="en-US" altLang="en-US" sz="1800" dirty="0">
              <a:solidFill>
                <a:srgbClr val="C00000"/>
              </a:solidFill>
            </a:endParaRPr>
          </a:p>
        </p:txBody>
      </p:sp>
    </p:spTree>
    <p:extLst>
      <p:ext uri="{BB962C8B-B14F-4D97-AF65-F5344CB8AC3E}">
        <p14:creationId xmlns:p14="http://schemas.microsoft.com/office/powerpoint/2010/main" val="2069938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nchor="ctr">
            <a:normAutofit/>
          </a:bodyPr>
          <a:lstStyle/>
          <a:p>
            <a:r>
              <a:rPr lang="en-US" b="1" dirty="0"/>
              <a:t>§ 262.13</a:t>
            </a:r>
            <a:r>
              <a:rPr lang="en-US" dirty="0"/>
              <a:t> – Determine generator category</a:t>
            </a:r>
            <a:endParaRPr lang="en-US" altLang="en-US" sz="1600" dirty="0">
              <a:highlight>
                <a:srgbClr val="FFFF00"/>
              </a:highlight>
            </a:endParaRPr>
          </a:p>
        </p:txBody>
      </p:sp>
      <p:sp>
        <p:nvSpPr>
          <p:cNvPr id="765955" name="Rectangle 3"/>
          <p:cNvSpPr>
            <a:spLocks noGrp="1" noChangeArrowheads="1"/>
          </p:cNvSpPr>
          <p:nvPr>
            <p:ph idx="1"/>
          </p:nvPr>
        </p:nvSpPr>
        <p:spPr>
          <a:xfrm>
            <a:off x="986119" y="2015732"/>
            <a:ext cx="10327340" cy="3605139"/>
          </a:xfrm>
        </p:spPr>
        <p:txBody>
          <a:bodyPr>
            <a:normAutofit/>
          </a:bodyPr>
          <a:lstStyle/>
          <a:p>
            <a:r>
              <a:rPr lang="en-US" sz="2800" dirty="0"/>
              <a:t>Different levels of regulation for facilities that generate different volumes of hazardous waste on a monthly basis</a:t>
            </a:r>
          </a:p>
          <a:p>
            <a:pPr lvl="1"/>
            <a:r>
              <a:rPr lang="en-US" sz="2200" dirty="0"/>
              <a:t>Three categories of Generators:</a:t>
            </a:r>
          </a:p>
          <a:p>
            <a:pPr lvl="2"/>
            <a:r>
              <a:rPr lang="en-US" sz="2200" dirty="0"/>
              <a:t>Very small quantity generators (VSQGs) – renamed from “conditionally exempt small quantity generators (CESQGs)”</a:t>
            </a:r>
          </a:p>
          <a:p>
            <a:pPr lvl="2"/>
            <a:r>
              <a:rPr lang="en-US" sz="2200" dirty="0"/>
              <a:t>Small quantity generators (SQGs)</a:t>
            </a:r>
          </a:p>
          <a:p>
            <a:pPr lvl="2"/>
            <a:r>
              <a:rPr lang="en-US" sz="2200" dirty="0"/>
              <a:t>Large quantity generators (LQGs)</a:t>
            </a:r>
          </a:p>
        </p:txBody>
      </p:sp>
      <p:sp>
        <p:nvSpPr>
          <p:cNvPr id="24578" name="Slide Number Placeholder 5"/>
          <p:cNvSpPr>
            <a:spLocks noGrp="1"/>
          </p:cNvSpPr>
          <p:nvPr>
            <p:ph type="sldNum" sz="quarter" idx="12"/>
          </p:nvPr>
        </p:nvSpPr>
        <p:spPr/>
        <p:txBody>
          <a:bodyPr vert="horz" lIns="91440" tIns="45720" rIns="91440" bIns="45720" rtlCol="0" anchor="t"/>
          <a:lstStyle>
            <a:lvl1pPr>
              <a:defRPr>
                <a:solidFill>
                  <a:schemeClr val="tx1"/>
                </a:solidFill>
                <a:latin typeface="Arial" panose="020B0604020202020204" pitchFamily="34" charset="0"/>
                <a:cs typeface="Arial" panose="020B0604020202020204" pitchFamily="34" charset="0"/>
              </a:defRPr>
            </a:lvl1pPr>
            <a:lvl2pPr marL="557213" indent="-214313">
              <a:defRPr>
                <a:solidFill>
                  <a:schemeClr val="tx1"/>
                </a:solidFill>
                <a:latin typeface="Arial" panose="020B0604020202020204" pitchFamily="34" charset="0"/>
                <a:cs typeface="Arial" panose="020B0604020202020204" pitchFamily="34" charset="0"/>
              </a:defRPr>
            </a:lvl2pPr>
            <a:lvl3pPr marL="857250" indent="-171450">
              <a:defRPr>
                <a:solidFill>
                  <a:schemeClr val="tx1"/>
                </a:solidFill>
                <a:latin typeface="Arial" panose="020B0604020202020204" pitchFamily="34" charset="0"/>
                <a:cs typeface="Arial" panose="020B0604020202020204" pitchFamily="34" charset="0"/>
              </a:defRPr>
            </a:lvl3pPr>
            <a:lvl4pPr marL="1200150" indent="-171450">
              <a:defRPr>
                <a:solidFill>
                  <a:schemeClr val="tx1"/>
                </a:solidFill>
                <a:latin typeface="Arial" panose="020B0604020202020204" pitchFamily="34" charset="0"/>
                <a:cs typeface="Arial" panose="020B0604020202020204" pitchFamily="34" charset="0"/>
              </a:defRPr>
            </a:lvl4pPr>
            <a:lvl5pPr marL="1543050" indent="-17145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fld id="{01A3B65B-FAB6-40B3-8E07-610A799308C4}" type="slidenum">
              <a:rPr lang="en-US" altLang="en-US" sz="1800">
                <a:solidFill>
                  <a:srgbClr val="C00000"/>
                </a:solidFill>
              </a:rPr>
              <a:pPr algn="l"/>
              <a:t>24</a:t>
            </a:fld>
            <a:endParaRPr lang="en-US" altLang="en-US" sz="1800" dirty="0">
              <a:solidFill>
                <a:srgbClr val="C00000"/>
              </a:solidFill>
            </a:endParaRPr>
          </a:p>
        </p:txBody>
      </p:sp>
    </p:spTree>
    <p:extLst>
      <p:ext uri="{BB962C8B-B14F-4D97-AF65-F5344CB8AC3E}">
        <p14:creationId xmlns:p14="http://schemas.microsoft.com/office/powerpoint/2010/main" val="1712510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14401"/>
            <a:ext cx="9603275" cy="939354"/>
          </a:xfrm>
        </p:spPr>
        <p:txBody>
          <a:bodyPr anchor="ctr"/>
          <a:lstStyle/>
          <a:p>
            <a:pPr algn="ctr"/>
            <a:r>
              <a:rPr lang="en-US" dirty="0"/>
              <a:t>Hazardous Waste Counting</a:t>
            </a:r>
          </a:p>
        </p:txBody>
      </p:sp>
      <p:sp>
        <p:nvSpPr>
          <p:cNvPr id="3" name="Content Placeholder 2"/>
          <p:cNvSpPr>
            <a:spLocks noGrp="1"/>
          </p:cNvSpPr>
          <p:nvPr>
            <p:ph idx="1"/>
          </p:nvPr>
        </p:nvSpPr>
        <p:spPr>
          <a:xfrm>
            <a:off x="923544" y="2015732"/>
            <a:ext cx="10762488" cy="4065028"/>
          </a:xfrm>
        </p:spPr>
        <p:txBody>
          <a:bodyPr vert="horz" lIns="91440" tIns="45720" rIns="91440" bIns="45720" rtlCol="0" anchor="t">
            <a:normAutofit lnSpcReduction="10000"/>
          </a:bodyPr>
          <a:lstStyle/>
          <a:p>
            <a:r>
              <a:rPr lang="en-US" sz="2400" b="1" dirty="0"/>
              <a:t>§ </a:t>
            </a:r>
            <a:r>
              <a:rPr lang="en-US" sz="2200" b="1" dirty="0"/>
              <a:t>262.13(a)</a:t>
            </a:r>
            <a:r>
              <a:rPr lang="en-US" sz="2200" dirty="0"/>
              <a:t>:  Basic procedures for determining generator category if generating only non-acute hazardous waste or only acute hazardous waste</a:t>
            </a:r>
          </a:p>
          <a:p>
            <a:r>
              <a:rPr lang="en-US" sz="2400" b="1" dirty="0"/>
              <a:t>§ </a:t>
            </a:r>
            <a:r>
              <a:rPr lang="en-US" sz="2200" b="1" dirty="0"/>
              <a:t>262.13(b)</a:t>
            </a:r>
            <a:r>
              <a:rPr lang="en-US" sz="2200" dirty="0"/>
              <a:t>:  Procedures for determining generator category if generating a combination of acute and non-acute hazardous waste</a:t>
            </a:r>
          </a:p>
          <a:p>
            <a:r>
              <a:rPr lang="en-US" sz="2400" b="1" dirty="0"/>
              <a:t>§ </a:t>
            </a:r>
            <a:r>
              <a:rPr lang="en-US" sz="2200" b="1" dirty="0"/>
              <a:t>262.13(c) &amp; (d)</a:t>
            </a:r>
            <a:r>
              <a:rPr lang="en-US" sz="2200" dirty="0"/>
              <a:t>:  Those materials that do not need to be included when counting hazardous waste</a:t>
            </a:r>
          </a:p>
          <a:p>
            <a:pPr lvl="1"/>
            <a:r>
              <a:rPr lang="en-US" dirty="0"/>
              <a:t>Existing provisions being moved from § 261.5 (c) &amp; (d) + hazardous waste from an episodic event</a:t>
            </a:r>
          </a:p>
          <a:p>
            <a:r>
              <a:rPr lang="en-US" sz="2400" b="1" dirty="0"/>
              <a:t>§ </a:t>
            </a:r>
            <a:r>
              <a:rPr lang="en-US" sz="2200" b="1" dirty="0"/>
              <a:t>262.13(e)</a:t>
            </a:r>
            <a:r>
              <a:rPr lang="en-US" sz="2200" dirty="0"/>
              <a:t>:  The rules that apply to the generator are based on their determined category</a:t>
            </a:r>
          </a:p>
          <a:p>
            <a:endParaRPr lang="en-US" dirty="0"/>
          </a:p>
        </p:txBody>
      </p:sp>
      <p:sp>
        <p:nvSpPr>
          <p:cNvPr id="4" name="Slide Number Placeholder 3"/>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25</a:t>
            </a:fld>
            <a:endParaRPr lang="en-US" altLang="en-US" sz="1800" dirty="0">
              <a:solidFill>
                <a:srgbClr val="C00000"/>
              </a:solidFill>
            </a:endParaRPr>
          </a:p>
        </p:txBody>
      </p:sp>
    </p:spTree>
    <p:extLst>
      <p:ext uri="{BB962C8B-B14F-4D97-AF65-F5344CB8AC3E}">
        <p14:creationId xmlns:p14="http://schemas.microsoft.com/office/powerpoint/2010/main" val="3102673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484243" y="703163"/>
            <a:ext cx="9554818" cy="1066732"/>
          </a:xfrm>
        </p:spPr>
        <p:txBody>
          <a:bodyPr anchor="ctr">
            <a:normAutofit/>
          </a:bodyPr>
          <a:lstStyle/>
          <a:p>
            <a:pPr algn="ctr"/>
            <a:r>
              <a:rPr lang="en-US" b="1" dirty="0"/>
              <a:t>§ 262.13(</a:t>
            </a:r>
            <a:r>
              <a:rPr lang="en-US" b="1" cap="none" dirty="0"/>
              <a:t>a</a:t>
            </a:r>
            <a:r>
              <a:rPr lang="en-US" b="1" dirty="0"/>
              <a:t>)</a:t>
            </a:r>
            <a:r>
              <a:rPr lang="en-US" dirty="0"/>
              <a:t> – Determining Category if you generate </a:t>
            </a:r>
            <a:r>
              <a:rPr lang="en-US" altLang="en-US" dirty="0"/>
              <a:t>Non-Acute waste only</a:t>
            </a:r>
            <a:endParaRPr lang="en-US" altLang="en-US" sz="1600" dirty="0"/>
          </a:p>
        </p:txBody>
      </p:sp>
      <p:sp>
        <p:nvSpPr>
          <p:cNvPr id="2" name="Content Placeholder 1"/>
          <p:cNvSpPr>
            <a:spLocks noGrp="1"/>
          </p:cNvSpPr>
          <p:nvPr>
            <p:ph idx="1"/>
          </p:nvPr>
        </p:nvSpPr>
        <p:spPr>
          <a:xfrm>
            <a:off x="1484243" y="1813322"/>
            <a:ext cx="9554818" cy="4304014"/>
          </a:xfrm>
        </p:spPr>
        <p:txBody>
          <a:bodyPr>
            <a:normAutofit fontScale="92500" lnSpcReduction="20000"/>
          </a:bodyPr>
          <a:lstStyle/>
          <a:p>
            <a:pPr marL="0" indent="0">
              <a:buNone/>
              <a:defRPr/>
            </a:pPr>
            <a:r>
              <a:rPr lang="en-US" sz="1900" dirty="0"/>
              <a:t>To determine your generator category, count all waste generated </a:t>
            </a:r>
            <a:r>
              <a:rPr lang="en-US" sz="1900" u="sng" dirty="0"/>
              <a:t>in a calendar month:</a:t>
            </a:r>
          </a:p>
          <a:p>
            <a:pPr marL="0" indent="0">
              <a:buNone/>
              <a:defRPr/>
            </a:pPr>
            <a:endParaRPr lang="en-US" dirty="0"/>
          </a:p>
          <a:p>
            <a:pPr marL="0" indent="0">
              <a:buNone/>
              <a:defRPr/>
            </a:pPr>
            <a:endParaRPr lang="en-US" dirty="0"/>
          </a:p>
          <a:p>
            <a:pPr marL="0" indent="0">
              <a:buNone/>
              <a:defRPr/>
            </a:pPr>
            <a:endParaRPr lang="en-US" dirty="0"/>
          </a:p>
          <a:p>
            <a:pPr marL="0" indent="0">
              <a:buNone/>
              <a:defRPr/>
            </a:pPr>
            <a:endParaRPr lang="en-US" dirty="0"/>
          </a:p>
          <a:p>
            <a:pPr marL="0" indent="0">
              <a:buNone/>
              <a:defRPr/>
            </a:pPr>
            <a:endParaRPr lang="en-US" dirty="0"/>
          </a:p>
          <a:p>
            <a:pPr marL="0" indent="0">
              <a:buNone/>
              <a:defRPr/>
            </a:pPr>
            <a:endParaRPr lang="en-US" dirty="0"/>
          </a:p>
          <a:p>
            <a:pPr>
              <a:buFontTx/>
              <a:buNone/>
              <a:defRPr/>
            </a:pPr>
            <a:endParaRPr lang="en-US" dirty="0"/>
          </a:p>
          <a:p>
            <a:pPr marL="0" indent="0">
              <a:buNone/>
              <a:defRPr/>
            </a:pPr>
            <a:endParaRPr lang="en-US" dirty="0"/>
          </a:p>
          <a:p>
            <a:pPr marL="0" indent="0">
              <a:buNone/>
              <a:defRPr/>
            </a:pPr>
            <a:r>
              <a:rPr lang="en-US" dirty="0"/>
              <a:t>Key: 55 Gallon Drum = 440 lbs. = 200 Kg.</a:t>
            </a:r>
          </a:p>
          <a:p>
            <a:pPr marL="0" indent="0">
              <a:buNone/>
              <a:defRPr/>
            </a:pPr>
            <a:endParaRPr lang="en-US" dirty="0"/>
          </a:p>
          <a:p>
            <a:pPr marL="0" indent="0">
              <a:buNone/>
              <a:defRPr/>
            </a:pPr>
            <a:endParaRPr lang="en-US" dirty="0"/>
          </a:p>
        </p:txBody>
      </p:sp>
      <p:sp>
        <p:nvSpPr>
          <p:cNvPr id="26" name="Slide Number Placeholder 5"/>
          <p:cNvSpPr>
            <a:spLocks noGrp="1"/>
          </p:cNvSpPr>
          <p:nvPr>
            <p:ph type="sldNum" sz="quarter" idx="12"/>
          </p:nvPr>
        </p:nvSpPr>
        <p:spPr/>
        <p:txBody>
          <a:bodyPr vert="horz" lIns="91440" tIns="45720" rIns="91440" bIns="45720" rtlCol="0" anchor="t"/>
          <a:lstStyle>
            <a:lvl1pPr>
              <a:defRPr>
                <a:solidFill>
                  <a:schemeClr val="tx1"/>
                </a:solidFill>
                <a:latin typeface="Arial" panose="020B0604020202020204" pitchFamily="34" charset="0"/>
                <a:cs typeface="Arial" panose="020B0604020202020204" pitchFamily="34" charset="0"/>
              </a:defRPr>
            </a:lvl1pPr>
            <a:lvl2pPr marL="557213" indent="-214313">
              <a:defRPr>
                <a:solidFill>
                  <a:schemeClr val="tx1"/>
                </a:solidFill>
                <a:latin typeface="Arial" panose="020B0604020202020204" pitchFamily="34" charset="0"/>
                <a:cs typeface="Arial" panose="020B0604020202020204" pitchFamily="34" charset="0"/>
              </a:defRPr>
            </a:lvl2pPr>
            <a:lvl3pPr marL="857250" indent="-171450">
              <a:defRPr>
                <a:solidFill>
                  <a:schemeClr val="tx1"/>
                </a:solidFill>
                <a:latin typeface="Arial" panose="020B0604020202020204" pitchFamily="34" charset="0"/>
                <a:cs typeface="Arial" panose="020B0604020202020204" pitchFamily="34" charset="0"/>
              </a:defRPr>
            </a:lvl3pPr>
            <a:lvl4pPr marL="1200150" indent="-171450">
              <a:defRPr>
                <a:solidFill>
                  <a:schemeClr val="tx1"/>
                </a:solidFill>
                <a:latin typeface="Arial" panose="020B0604020202020204" pitchFamily="34" charset="0"/>
                <a:cs typeface="Arial" panose="020B0604020202020204" pitchFamily="34" charset="0"/>
              </a:defRPr>
            </a:lvl4pPr>
            <a:lvl5pPr marL="1543050" indent="-17145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fld id="{84D4D554-6504-4F2E-8661-20A280321E04}" type="slidenum">
              <a:rPr lang="en-US" altLang="en-US" sz="1800">
                <a:solidFill>
                  <a:srgbClr val="C00000"/>
                </a:solidFill>
              </a:rPr>
              <a:pPr algn="l"/>
              <a:t>26</a:t>
            </a:fld>
            <a:endParaRPr lang="en-US" altLang="en-US" sz="1800" dirty="0">
              <a:solidFill>
                <a:srgbClr val="C00000"/>
              </a:solidFill>
            </a:endParaRPr>
          </a:p>
        </p:txBody>
      </p:sp>
      <p:sp>
        <p:nvSpPr>
          <p:cNvPr id="25603" name="Text Box 4"/>
          <p:cNvSpPr txBox="1">
            <a:spLocks noChangeArrowheads="1"/>
          </p:cNvSpPr>
          <p:nvPr/>
        </p:nvSpPr>
        <p:spPr bwMode="auto">
          <a:xfrm>
            <a:off x="3022473" y="2363393"/>
            <a:ext cx="2127506"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1"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Conditionally Exempt</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1"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Small Quantity Generator</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(CESQG</a:t>
            </a:r>
            <a:r>
              <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a:t>
            </a:r>
          </a:p>
        </p:txBody>
      </p:sp>
      <p:sp>
        <p:nvSpPr>
          <p:cNvPr id="25604" name="Text Box 5"/>
          <p:cNvSpPr txBox="1">
            <a:spLocks noChangeArrowheads="1"/>
          </p:cNvSpPr>
          <p:nvPr/>
        </p:nvSpPr>
        <p:spPr bwMode="auto">
          <a:xfrm>
            <a:off x="3631408" y="3533776"/>
            <a:ext cx="95891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35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½ Drum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35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27 Gal.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35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220 lbs.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35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100 Kg</a:t>
            </a:r>
          </a:p>
        </p:txBody>
      </p:sp>
      <p:sp>
        <p:nvSpPr>
          <p:cNvPr id="25605" name="Text Box 6"/>
          <p:cNvSpPr txBox="1">
            <a:spLocks noChangeArrowheads="1"/>
          </p:cNvSpPr>
          <p:nvPr/>
        </p:nvSpPr>
        <p:spPr bwMode="auto">
          <a:xfrm>
            <a:off x="5321231" y="2384824"/>
            <a:ext cx="145905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1" i="0" u="none" strike="noStrike" kern="0" cap="none" spc="0" normalizeH="0" baseline="0" noProof="0" dirty="0">
                <a:ln>
                  <a:noFill/>
                </a:ln>
                <a:solidFill>
                  <a:srgbClr val="000000"/>
                </a:solidFill>
                <a:effectLst/>
                <a:uLnTx/>
                <a:uFillTx/>
                <a:latin typeface="Times New Roman" panose="02020603050405020304" pitchFamily="18" charset="0"/>
                <a:cs typeface="Arial" panose="020B0604020202020204" pitchFamily="34" charset="0"/>
              </a:rPr>
              <a:t>Small Quantity</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1" i="0" u="none" strike="noStrike" kern="0" cap="none" spc="0" normalizeH="0" baseline="0" noProof="0" dirty="0">
                <a:ln>
                  <a:noFill/>
                </a:ln>
                <a:solidFill>
                  <a:srgbClr val="000000"/>
                </a:solidFill>
                <a:effectLst/>
                <a:uLnTx/>
                <a:uFillTx/>
                <a:latin typeface="Times New Roman" panose="02020603050405020304" pitchFamily="18" charset="0"/>
                <a:cs typeface="Arial" panose="020B0604020202020204" pitchFamily="34" charset="0"/>
              </a:rPr>
              <a:t>Generator</a:t>
            </a:r>
            <a:r>
              <a:rPr kumimoji="0" lang="en-US" altLang="en-US" sz="1350" b="0" i="0" u="none" strike="noStrike" kern="0" cap="none" spc="0" normalizeH="0" baseline="0" noProof="0" dirty="0">
                <a:ln>
                  <a:noFill/>
                </a:ln>
                <a:solidFill>
                  <a:srgbClr val="000000"/>
                </a:solidFill>
                <a:effectLst/>
                <a:uLnTx/>
                <a:uFillTx/>
                <a:latin typeface="Times New Roman" panose="02020603050405020304" pitchFamily="18" charset="0"/>
                <a:cs typeface="Arial" panose="020B0604020202020204" pitchFamily="34" charset="0"/>
              </a:rPr>
              <a:t> (SQG)</a:t>
            </a:r>
          </a:p>
        </p:txBody>
      </p:sp>
      <p:sp>
        <p:nvSpPr>
          <p:cNvPr id="25606" name="Text Box 7"/>
          <p:cNvSpPr txBox="1">
            <a:spLocks noChangeArrowheads="1"/>
          </p:cNvSpPr>
          <p:nvPr/>
        </p:nvSpPr>
        <p:spPr bwMode="auto">
          <a:xfrm>
            <a:off x="7044398" y="2338390"/>
            <a:ext cx="146553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1" i="0" u="none" strike="noStrike" kern="0" cap="none" spc="0" normalizeH="0" baseline="0" noProof="0" dirty="0">
                <a:ln>
                  <a:noFill/>
                </a:ln>
                <a:solidFill>
                  <a:srgbClr val="000000"/>
                </a:solidFill>
                <a:effectLst/>
                <a:uLnTx/>
                <a:uFillTx/>
                <a:latin typeface="Times New Roman" panose="02020603050405020304" pitchFamily="18" charset="0"/>
                <a:cs typeface="Arial" panose="020B0604020202020204" pitchFamily="34" charset="0"/>
              </a:rPr>
              <a:t>Large Quantity</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350" b="1" i="0" u="none" strike="noStrike" kern="0" cap="none" spc="0" normalizeH="0" baseline="0" noProof="0" dirty="0">
                <a:ln>
                  <a:noFill/>
                </a:ln>
                <a:solidFill>
                  <a:srgbClr val="000000"/>
                </a:solidFill>
                <a:effectLst/>
                <a:uLnTx/>
                <a:uFillTx/>
                <a:latin typeface="Times New Roman" panose="02020603050405020304" pitchFamily="18" charset="0"/>
                <a:cs typeface="Arial" panose="020B0604020202020204" pitchFamily="34" charset="0"/>
              </a:rPr>
              <a:t>Generator </a:t>
            </a:r>
            <a:r>
              <a:rPr kumimoji="0" lang="en-US" altLang="en-US" sz="1350" b="0" i="0" u="none" strike="noStrike" kern="0" cap="none" spc="0" normalizeH="0" baseline="0" noProof="0" dirty="0">
                <a:ln>
                  <a:noFill/>
                </a:ln>
                <a:solidFill>
                  <a:srgbClr val="000000"/>
                </a:solidFill>
                <a:effectLst/>
                <a:uLnTx/>
                <a:uFillTx/>
                <a:latin typeface="Times New Roman" panose="02020603050405020304" pitchFamily="18" charset="0"/>
                <a:cs typeface="Arial" panose="020B0604020202020204" pitchFamily="34" charset="0"/>
              </a:rPr>
              <a:t>(LQG)</a:t>
            </a:r>
          </a:p>
        </p:txBody>
      </p:sp>
      <p:sp>
        <p:nvSpPr>
          <p:cNvPr id="25607" name="Text Box 8"/>
          <p:cNvSpPr txBox="1">
            <a:spLocks noChangeArrowheads="1"/>
          </p:cNvSpPr>
          <p:nvPr/>
        </p:nvSpPr>
        <p:spPr bwMode="auto">
          <a:xfrm>
            <a:off x="5330429" y="3798096"/>
            <a:ext cx="149432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½ to 5 Drums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27-275 Gal.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220-2200 lbs.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100-1000 Kg.</a:t>
            </a:r>
          </a:p>
        </p:txBody>
      </p:sp>
      <p:sp>
        <p:nvSpPr>
          <p:cNvPr id="25608" name="Text Box 9"/>
          <p:cNvSpPr txBox="1">
            <a:spLocks noChangeArrowheads="1"/>
          </p:cNvSpPr>
          <p:nvPr/>
        </p:nvSpPr>
        <p:spPr bwMode="auto">
          <a:xfrm>
            <a:off x="7425929" y="3838577"/>
            <a:ext cx="120738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&gt;5 Drums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&gt;275 Gal.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&gt;2200 lbs. or</a:t>
            </a:r>
          </a:p>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500" b="0" i="0" u="none" strike="noStrike" kern="0" cap="none" spc="0" normalizeH="0" baseline="0" noProof="0">
                <a:ln>
                  <a:noFill/>
                </a:ln>
                <a:solidFill>
                  <a:srgbClr val="000000"/>
                </a:solidFill>
                <a:effectLst/>
                <a:uLnTx/>
                <a:uFillTx/>
                <a:latin typeface="Times New Roman" panose="02020603050405020304" pitchFamily="18" charset="0"/>
                <a:cs typeface="Arial" panose="020B0604020202020204" pitchFamily="34" charset="0"/>
              </a:rPr>
              <a:t>&gt;1000 Kg.</a:t>
            </a:r>
          </a:p>
        </p:txBody>
      </p:sp>
      <p:graphicFrame>
        <p:nvGraphicFramePr>
          <p:cNvPr id="25609" name="Object 11"/>
          <p:cNvGraphicFramePr>
            <a:graphicFrameLocks noChangeAspect="1"/>
          </p:cNvGraphicFramePr>
          <p:nvPr/>
        </p:nvGraphicFramePr>
        <p:xfrm>
          <a:off x="3885010" y="3050381"/>
          <a:ext cx="514350" cy="514350"/>
        </p:xfrm>
        <a:graphic>
          <a:graphicData uri="http://schemas.openxmlformats.org/presentationml/2006/ole">
            <mc:AlternateContent xmlns:mc="http://schemas.openxmlformats.org/markup-compatibility/2006">
              <mc:Choice xmlns:v="urn:schemas-microsoft-com:vml" Requires="v">
                <p:oleObj spid="_x0000_s43427" name="Drawing" r:id="rId4" imgW="845066" imgH="864158" progId="">
                  <p:embed/>
                </p:oleObj>
              </mc:Choice>
              <mc:Fallback>
                <p:oleObj name="Drawing" r:id="rId4" imgW="845066" imgH="864158" progId="">
                  <p:embed/>
                  <p:pic>
                    <p:nvPicPr>
                      <p:cNvPr id="25609"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5010" y="3050381"/>
                        <a:ext cx="51435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0" name="Object 12"/>
          <p:cNvGraphicFramePr>
            <a:graphicFrameLocks noChangeAspect="1"/>
          </p:cNvGraphicFramePr>
          <p:nvPr/>
        </p:nvGraphicFramePr>
        <p:xfrm>
          <a:off x="4981575" y="3093244"/>
          <a:ext cx="514350" cy="457200"/>
        </p:xfrm>
        <a:graphic>
          <a:graphicData uri="http://schemas.openxmlformats.org/presentationml/2006/ole">
            <mc:AlternateContent xmlns:mc="http://schemas.openxmlformats.org/markup-compatibility/2006">
              <mc:Choice xmlns:v="urn:schemas-microsoft-com:vml" Requires="v">
                <p:oleObj spid="_x0000_s43428" name="Drawing" r:id="rId6" imgW="845066" imgH="864158" progId="">
                  <p:embed/>
                </p:oleObj>
              </mc:Choice>
              <mc:Fallback>
                <p:oleObj name="Drawing" r:id="rId6" imgW="845066" imgH="864158" progId="">
                  <p:embed/>
                  <p:pic>
                    <p:nvPicPr>
                      <p:cNvPr id="2561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81575" y="3093244"/>
                        <a:ext cx="514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1" name="Object 13"/>
          <p:cNvGraphicFramePr>
            <a:graphicFrameLocks noChangeAspect="1"/>
          </p:cNvGraphicFramePr>
          <p:nvPr/>
        </p:nvGraphicFramePr>
        <p:xfrm>
          <a:off x="5388769" y="3165874"/>
          <a:ext cx="547688" cy="310753"/>
        </p:xfrm>
        <a:graphic>
          <a:graphicData uri="http://schemas.openxmlformats.org/presentationml/2006/ole">
            <mc:AlternateContent xmlns:mc="http://schemas.openxmlformats.org/markup-compatibility/2006">
              <mc:Choice xmlns:v="urn:schemas-microsoft-com:vml" Requires="v">
                <p:oleObj spid="_x0000_s43429" name="Drawing" r:id="rId8" imgW="729713" imgH="415545" progId="">
                  <p:embed/>
                </p:oleObj>
              </mc:Choice>
              <mc:Fallback>
                <p:oleObj name="Drawing" r:id="rId8" imgW="729713" imgH="415545" progId="">
                  <p:embed/>
                  <p:pic>
                    <p:nvPicPr>
                      <p:cNvPr id="25611"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88769" y="3165874"/>
                        <a:ext cx="547688" cy="310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2" name="Object 14"/>
          <p:cNvGraphicFramePr>
            <a:graphicFrameLocks noChangeAspect="1"/>
          </p:cNvGraphicFramePr>
          <p:nvPr/>
        </p:nvGraphicFramePr>
        <p:xfrm>
          <a:off x="5878116" y="2915841"/>
          <a:ext cx="400050" cy="628650"/>
        </p:xfrm>
        <a:graphic>
          <a:graphicData uri="http://schemas.openxmlformats.org/presentationml/2006/ole">
            <mc:AlternateContent xmlns:mc="http://schemas.openxmlformats.org/markup-compatibility/2006">
              <mc:Choice xmlns:v="urn:schemas-microsoft-com:vml" Requires="v">
                <p:oleObj spid="_x0000_s43430" name="Drawing" r:id="rId10" imgW="895308" imgH="1261068" progId="">
                  <p:embed/>
                </p:oleObj>
              </mc:Choice>
              <mc:Fallback>
                <p:oleObj name="Drawing" r:id="rId10" imgW="895308" imgH="1261068" progId="">
                  <p:embed/>
                  <p:pic>
                    <p:nvPicPr>
                      <p:cNvPr id="25612" name="Object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78116" y="2915841"/>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3" name="Object 15"/>
          <p:cNvGraphicFramePr>
            <a:graphicFrameLocks noChangeAspect="1"/>
          </p:cNvGraphicFramePr>
          <p:nvPr/>
        </p:nvGraphicFramePr>
        <p:xfrm>
          <a:off x="6192441" y="2902744"/>
          <a:ext cx="400050" cy="628650"/>
        </p:xfrm>
        <a:graphic>
          <a:graphicData uri="http://schemas.openxmlformats.org/presentationml/2006/ole">
            <mc:AlternateContent xmlns:mc="http://schemas.openxmlformats.org/markup-compatibility/2006">
              <mc:Choice xmlns:v="urn:schemas-microsoft-com:vml" Requires="v">
                <p:oleObj spid="_x0000_s43431" name="Drawing" r:id="rId12" imgW="895308" imgH="1261068" progId="">
                  <p:embed/>
                </p:oleObj>
              </mc:Choice>
              <mc:Fallback>
                <p:oleObj name="Drawing" r:id="rId12" imgW="895308" imgH="1261068" progId="">
                  <p:embed/>
                  <p:pic>
                    <p:nvPicPr>
                      <p:cNvPr id="25613"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92441" y="2902744"/>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4" name="Object 16"/>
          <p:cNvGraphicFramePr>
            <a:graphicFrameLocks noChangeAspect="1"/>
          </p:cNvGraphicFramePr>
          <p:nvPr/>
        </p:nvGraphicFramePr>
        <p:xfrm>
          <a:off x="6446044" y="2936081"/>
          <a:ext cx="400050" cy="628650"/>
        </p:xfrm>
        <a:graphic>
          <a:graphicData uri="http://schemas.openxmlformats.org/presentationml/2006/ole">
            <mc:AlternateContent xmlns:mc="http://schemas.openxmlformats.org/markup-compatibility/2006">
              <mc:Choice xmlns:v="urn:schemas-microsoft-com:vml" Requires="v">
                <p:oleObj spid="_x0000_s43432" name="Drawing" r:id="rId13" imgW="895308" imgH="1261068" progId="">
                  <p:embed/>
                </p:oleObj>
              </mc:Choice>
              <mc:Fallback>
                <p:oleObj name="Drawing" r:id="rId13" imgW="895308" imgH="1261068" progId="">
                  <p:embed/>
                  <p:pic>
                    <p:nvPicPr>
                      <p:cNvPr id="25614" name="Object 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46044" y="2936081"/>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5" name="Object 17"/>
          <p:cNvGraphicFramePr>
            <a:graphicFrameLocks noChangeAspect="1"/>
          </p:cNvGraphicFramePr>
          <p:nvPr>
            <p:extLst>
              <p:ext uri="{D42A27DB-BD31-4B8C-83A1-F6EECF244321}">
                <p14:modId xmlns:p14="http://schemas.microsoft.com/office/powerpoint/2010/main" val="3138198498"/>
              </p:ext>
            </p:extLst>
          </p:nvPr>
        </p:nvGraphicFramePr>
        <p:xfrm>
          <a:off x="5982796" y="3224213"/>
          <a:ext cx="400050" cy="628650"/>
        </p:xfrm>
        <a:graphic>
          <a:graphicData uri="http://schemas.openxmlformats.org/presentationml/2006/ole">
            <mc:AlternateContent xmlns:mc="http://schemas.openxmlformats.org/markup-compatibility/2006">
              <mc:Choice xmlns:v="urn:schemas-microsoft-com:vml" Requires="v">
                <p:oleObj spid="_x0000_s43433" name="Drawing" r:id="rId14" imgW="895308" imgH="1261068" progId="">
                  <p:embed/>
                </p:oleObj>
              </mc:Choice>
              <mc:Fallback>
                <p:oleObj name="Drawing" r:id="rId14" imgW="895308" imgH="1261068" progId="">
                  <p:embed/>
                  <p:pic>
                    <p:nvPicPr>
                      <p:cNvPr id="25615"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82796" y="3224213"/>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6" name="Object 18"/>
          <p:cNvGraphicFramePr>
            <a:graphicFrameLocks noChangeAspect="1"/>
          </p:cNvGraphicFramePr>
          <p:nvPr>
            <p:extLst>
              <p:ext uri="{D42A27DB-BD31-4B8C-83A1-F6EECF244321}">
                <p14:modId xmlns:p14="http://schemas.microsoft.com/office/powerpoint/2010/main" val="3104715243"/>
              </p:ext>
            </p:extLst>
          </p:nvPr>
        </p:nvGraphicFramePr>
        <p:xfrm>
          <a:off x="6341364" y="3229571"/>
          <a:ext cx="400050" cy="628650"/>
        </p:xfrm>
        <a:graphic>
          <a:graphicData uri="http://schemas.openxmlformats.org/presentationml/2006/ole">
            <mc:AlternateContent xmlns:mc="http://schemas.openxmlformats.org/markup-compatibility/2006">
              <mc:Choice xmlns:v="urn:schemas-microsoft-com:vml" Requires="v">
                <p:oleObj spid="_x0000_s43434" name="Drawing" r:id="rId15" imgW="895308" imgH="1261068" progId="">
                  <p:embed/>
                </p:oleObj>
              </mc:Choice>
              <mc:Fallback>
                <p:oleObj name="Drawing" r:id="rId15" imgW="895308" imgH="1261068" progId="">
                  <p:embed/>
                  <p:pic>
                    <p:nvPicPr>
                      <p:cNvPr id="25616" name="Object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41364" y="3229571"/>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7" name="Object 19"/>
          <p:cNvGraphicFramePr>
            <a:graphicFrameLocks noChangeAspect="1"/>
          </p:cNvGraphicFramePr>
          <p:nvPr/>
        </p:nvGraphicFramePr>
        <p:xfrm>
          <a:off x="7225904" y="2909888"/>
          <a:ext cx="400050" cy="628650"/>
        </p:xfrm>
        <a:graphic>
          <a:graphicData uri="http://schemas.openxmlformats.org/presentationml/2006/ole">
            <mc:AlternateContent xmlns:mc="http://schemas.openxmlformats.org/markup-compatibility/2006">
              <mc:Choice xmlns:v="urn:schemas-microsoft-com:vml" Requires="v">
                <p:oleObj spid="_x0000_s43435" name="Drawing" r:id="rId16" imgW="895308" imgH="1261068" progId="">
                  <p:embed/>
                </p:oleObj>
              </mc:Choice>
              <mc:Fallback>
                <p:oleObj name="Drawing" r:id="rId16" imgW="895308" imgH="1261068" progId="">
                  <p:embed/>
                  <p:pic>
                    <p:nvPicPr>
                      <p:cNvPr id="25617" name="Object 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25904" y="2909888"/>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8" name="Object 20"/>
          <p:cNvGraphicFramePr>
            <a:graphicFrameLocks noChangeAspect="1"/>
          </p:cNvGraphicFramePr>
          <p:nvPr/>
        </p:nvGraphicFramePr>
        <p:xfrm>
          <a:off x="7618810" y="2905125"/>
          <a:ext cx="400050" cy="628650"/>
        </p:xfrm>
        <a:graphic>
          <a:graphicData uri="http://schemas.openxmlformats.org/presentationml/2006/ole">
            <mc:AlternateContent xmlns:mc="http://schemas.openxmlformats.org/markup-compatibility/2006">
              <mc:Choice xmlns:v="urn:schemas-microsoft-com:vml" Requires="v">
                <p:oleObj spid="_x0000_s43436" name="Drawing" r:id="rId17" imgW="895308" imgH="1261068" progId="">
                  <p:embed/>
                </p:oleObj>
              </mc:Choice>
              <mc:Fallback>
                <p:oleObj name="Drawing" r:id="rId17" imgW="895308" imgH="1261068" progId="">
                  <p:embed/>
                  <p:pic>
                    <p:nvPicPr>
                      <p:cNvPr id="25618" name="Object 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18810" y="2905125"/>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19" name="Object 21"/>
          <p:cNvGraphicFramePr>
            <a:graphicFrameLocks noChangeAspect="1"/>
          </p:cNvGraphicFramePr>
          <p:nvPr/>
        </p:nvGraphicFramePr>
        <p:xfrm>
          <a:off x="8035529" y="2905125"/>
          <a:ext cx="400050" cy="628650"/>
        </p:xfrm>
        <a:graphic>
          <a:graphicData uri="http://schemas.openxmlformats.org/presentationml/2006/ole">
            <mc:AlternateContent xmlns:mc="http://schemas.openxmlformats.org/markup-compatibility/2006">
              <mc:Choice xmlns:v="urn:schemas-microsoft-com:vml" Requires="v">
                <p:oleObj spid="_x0000_s43437" name="Drawing" r:id="rId18" imgW="895308" imgH="1261068" progId="">
                  <p:embed/>
                </p:oleObj>
              </mc:Choice>
              <mc:Fallback>
                <p:oleObj name="Drawing" r:id="rId18" imgW="895308" imgH="1261068" progId="">
                  <p:embed/>
                  <p:pic>
                    <p:nvPicPr>
                      <p:cNvPr id="25619"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35529" y="2905125"/>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20" name="Object 22"/>
          <p:cNvGraphicFramePr>
            <a:graphicFrameLocks noChangeAspect="1"/>
          </p:cNvGraphicFramePr>
          <p:nvPr/>
        </p:nvGraphicFramePr>
        <p:xfrm>
          <a:off x="7412831" y="3221831"/>
          <a:ext cx="400050" cy="628650"/>
        </p:xfrm>
        <a:graphic>
          <a:graphicData uri="http://schemas.openxmlformats.org/presentationml/2006/ole">
            <mc:AlternateContent xmlns:mc="http://schemas.openxmlformats.org/markup-compatibility/2006">
              <mc:Choice xmlns:v="urn:schemas-microsoft-com:vml" Requires="v">
                <p:oleObj spid="_x0000_s43438" name="Drawing" r:id="rId19" imgW="895308" imgH="1261068" progId="">
                  <p:embed/>
                </p:oleObj>
              </mc:Choice>
              <mc:Fallback>
                <p:oleObj name="Drawing" r:id="rId19" imgW="895308" imgH="1261068" progId="">
                  <p:embed/>
                  <p:pic>
                    <p:nvPicPr>
                      <p:cNvPr id="25620" name="Object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12831" y="3221831"/>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21" name="Object 23"/>
          <p:cNvGraphicFramePr>
            <a:graphicFrameLocks noChangeAspect="1"/>
          </p:cNvGraphicFramePr>
          <p:nvPr/>
        </p:nvGraphicFramePr>
        <p:xfrm>
          <a:off x="7893844" y="3193256"/>
          <a:ext cx="400050" cy="628650"/>
        </p:xfrm>
        <a:graphic>
          <a:graphicData uri="http://schemas.openxmlformats.org/presentationml/2006/ole">
            <mc:AlternateContent xmlns:mc="http://schemas.openxmlformats.org/markup-compatibility/2006">
              <mc:Choice xmlns:v="urn:schemas-microsoft-com:vml" Requires="v">
                <p:oleObj spid="_x0000_s43439" name="Drawing" r:id="rId20" imgW="895308" imgH="1261068" progId="">
                  <p:embed/>
                </p:oleObj>
              </mc:Choice>
              <mc:Fallback>
                <p:oleObj name="Drawing" r:id="rId20" imgW="895308" imgH="1261068" progId="">
                  <p:embed/>
                  <p:pic>
                    <p:nvPicPr>
                      <p:cNvPr id="25621" name="Object 2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93844" y="3193256"/>
                        <a:ext cx="4000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22" name="Object 24"/>
          <p:cNvGraphicFramePr>
            <a:graphicFrameLocks noChangeAspect="1"/>
          </p:cNvGraphicFramePr>
          <p:nvPr/>
        </p:nvGraphicFramePr>
        <p:xfrm>
          <a:off x="8365331" y="3074194"/>
          <a:ext cx="547688" cy="310754"/>
        </p:xfrm>
        <a:graphic>
          <a:graphicData uri="http://schemas.openxmlformats.org/presentationml/2006/ole">
            <mc:AlternateContent xmlns:mc="http://schemas.openxmlformats.org/markup-compatibility/2006">
              <mc:Choice xmlns:v="urn:schemas-microsoft-com:vml" Requires="v">
                <p:oleObj spid="_x0000_s43440" name="Drawing" r:id="rId21" imgW="729713" imgH="415545" progId="">
                  <p:embed/>
                </p:oleObj>
              </mc:Choice>
              <mc:Fallback>
                <p:oleObj name="Drawing" r:id="rId21" imgW="729713" imgH="415545" progId="">
                  <p:embed/>
                  <p:pic>
                    <p:nvPicPr>
                      <p:cNvPr id="25622"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65331" y="3074194"/>
                        <a:ext cx="547688" cy="310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4"/>
          <p:cNvSpPr/>
          <p:nvPr/>
        </p:nvSpPr>
        <p:spPr>
          <a:xfrm>
            <a:off x="3022473" y="2423027"/>
            <a:ext cx="2127506" cy="5963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DokChampa" panose="020B0604020202020204" pitchFamily="34" charset="-34"/>
            </a:endParaRPr>
          </a:p>
        </p:txBody>
      </p:sp>
      <p:sp>
        <p:nvSpPr>
          <p:cNvPr id="6" name="TextBox 5"/>
          <p:cNvSpPr txBox="1"/>
          <p:nvPr/>
        </p:nvSpPr>
        <p:spPr>
          <a:xfrm>
            <a:off x="3020680" y="2442284"/>
            <a:ext cx="1936431"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DokChampa" panose="020B0604020202020204" pitchFamily="34" charset="-34"/>
              </a:rPr>
              <a:t>Very Small Quantity Generator </a:t>
            </a:r>
            <a:r>
              <a:rPr kumimoji="0" lang="en-US" sz="1200" b="0" i="0" u="none" strike="noStrike" kern="0" cap="none" spc="0" normalizeH="0" baseline="0" noProof="0" dirty="0">
                <a:ln>
                  <a:noFill/>
                </a:ln>
                <a:solidFill>
                  <a:sysClr val="windowText" lastClr="000000"/>
                </a:solidFill>
                <a:effectLst/>
                <a:uLnTx/>
                <a:uFillTx/>
                <a:latin typeface="DokChampa" panose="020B0604020202020204" pitchFamily="34" charset="-34"/>
              </a:rPr>
              <a:t>(VSQG) </a:t>
            </a:r>
          </a:p>
        </p:txBody>
      </p:sp>
    </p:spTree>
    <p:extLst>
      <p:ext uri="{BB962C8B-B14F-4D97-AF65-F5344CB8AC3E}">
        <p14:creationId xmlns:p14="http://schemas.microsoft.com/office/powerpoint/2010/main" val="541686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BE028-17D4-4D29-BD01-FB31B6EB527A}"/>
              </a:ext>
            </a:extLst>
          </p:cNvPr>
          <p:cNvSpPr>
            <a:spLocks noGrp="1"/>
          </p:cNvSpPr>
          <p:nvPr>
            <p:ph type="title"/>
          </p:nvPr>
        </p:nvSpPr>
        <p:spPr/>
        <p:txBody>
          <a:bodyPr/>
          <a:lstStyle/>
          <a:p>
            <a:pPr algn="ctr"/>
            <a:r>
              <a:rPr lang="en-US" b="1" dirty="0"/>
              <a:t>§ 262.13(</a:t>
            </a:r>
            <a:r>
              <a:rPr lang="en-US" b="1" cap="none" dirty="0"/>
              <a:t>a</a:t>
            </a:r>
            <a:r>
              <a:rPr lang="en-US" b="1" dirty="0"/>
              <a:t>) </a:t>
            </a:r>
            <a:r>
              <a:rPr lang="en-US" dirty="0"/>
              <a:t>– Determining Category if you generate </a:t>
            </a:r>
            <a:r>
              <a:rPr lang="en-US" altLang="en-US" dirty="0"/>
              <a:t> Acute waste only</a:t>
            </a:r>
            <a:endParaRPr lang="en-US" dirty="0"/>
          </a:p>
        </p:txBody>
      </p:sp>
      <p:sp>
        <p:nvSpPr>
          <p:cNvPr id="3" name="Content Placeholder 2">
            <a:extLst>
              <a:ext uri="{FF2B5EF4-FFF2-40B4-BE49-F238E27FC236}">
                <a16:creationId xmlns:a16="http://schemas.microsoft.com/office/drawing/2014/main" id="{FE8A2ED1-C07D-42BB-9EF1-56ED3B17B0FE}"/>
              </a:ext>
            </a:extLst>
          </p:cNvPr>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a:t>
            </a:r>
            <a:r>
              <a:rPr lang="en-US" sz="3600" dirty="0"/>
              <a:t>1 kg (or 2.2 </a:t>
            </a:r>
            <a:r>
              <a:rPr lang="en-US" sz="3600" dirty="0" err="1"/>
              <a:t>lbs</a:t>
            </a:r>
            <a:r>
              <a:rPr lang="en-US" sz="3600" dirty="0"/>
              <a:t>) per month you are a VSQG </a:t>
            </a:r>
          </a:p>
          <a:p>
            <a:r>
              <a:rPr lang="en-US" sz="3600" dirty="0"/>
              <a:t>&gt;1 kg (or 2.2 </a:t>
            </a:r>
            <a:r>
              <a:rPr lang="en-US" sz="3600" dirty="0" err="1"/>
              <a:t>lbs</a:t>
            </a:r>
            <a:r>
              <a:rPr lang="en-US" sz="3600" dirty="0"/>
              <a:t>) per month you are a LQG </a:t>
            </a:r>
          </a:p>
          <a:p>
            <a:pPr marL="0" indent="0">
              <a:buNone/>
            </a:pPr>
            <a:r>
              <a:rPr lang="en-US" sz="2400" b="1" dirty="0"/>
              <a:t> </a:t>
            </a:r>
            <a:r>
              <a:rPr lang="en-US" b="1" u="sng" dirty="0"/>
              <a:t>NOTE</a:t>
            </a:r>
            <a:r>
              <a:rPr lang="en-US" b="1" dirty="0"/>
              <a:t>:  </a:t>
            </a:r>
            <a:r>
              <a:rPr lang="en-US" dirty="0"/>
              <a:t>SQGs and VSQGs can generate </a:t>
            </a:r>
            <a:r>
              <a:rPr lang="en-US" b="1" dirty="0">
                <a:latin typeface="Times New Roman" panose="02020603050405020304" pitchFamily="18" charset="0"/>
                <a:cs typeface="Times New Roman" panose="02020603050405020304" pitchFamily="18" charset="0"/>
              </a:rPr>
              <a:t>≤</a:t>
            </a:r>
            <a:r>
              <a:rPr lang="en-US" dirty="0"/>
              <a:t>100 kilograms (220 </a:t>
            </a:r>
            <a:r>
              <a:rPr lang="en-US" dirty="0" err="1"/>
              <a:t>lbs</a:t>
            </a:r>
            <a:r>
              <a:rPr lang="en-US" dirty="0"/>
              <a:t>) of any residue or contaminated soil, water, or other debris resulting from the cleanup of a spill, into or on any land or water, of any acute hazardous waste listed in §261.31 or §261.33(e) of this chapter.</a:t>
            </a:r>
          </a:p>
        </p:txBody>
      </p:sp>
      <p:sp>
        <p:nvSpPr>
          <p:cNvPr id="5" name="Slide Number Placeholder 4">
            <a:extLst>
              <a:ext uri="{FF2B5EF4-FFF2-40B4-BE49-F238E27FC236}">
                <a16:creationId xmlns:a16="http://schemas.microsoft.com/office/drawing/2014/main" id="{E1E9E9FA-73B9-47E0-A5E6-40DA65D90D8C}"/>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27</a:t>
            </a:fld>
            <a:endParaRPr lang="en-US" altLang="en-US" sz="1800">
              <a:solidFill>
                <a:srgbClr val="C00000"/>
              </a:solidFill>
            </a:endParaRPr>
          </a:p>
        </p:txBody>
      </p:sp>
    </p:spTree>
    <p:extLst>
      <p:ext uri="{BB962C8B-B14F-4D97-AF65-F5344CB8AC3E}">
        <p14:creationId xmlns:p14="http://schemas.microsoft.com/office/powerpoint/2010/main" val="3668013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8300"/>
            <a:ext cx="10972800" cy="1066800"/>
          </a:xfrm>
        </p:spPr>
        <p:txBody>
          <a:bodyPr/>
          <a:lstStyle/>
          <a:p>
            <a:pPr algn="ctr"/>
            <a:r>
              <a:rPr lang="en-US" dirty="0"/>
              <a:t>Hazardous Waste Counting</a:t>
            </a:r>
          </a:p>
        </p:txBody>
      </p:sp>
      <p:sp>
        <p:nvSpPr>
          <p:cNvPr id="3" name="Content Placeholder 2"/>
          <p:cNvSpPr>
            <a:spLocks noGrp="1"/>
          </p:cNvSpPr>
          <p:nvPr>
            <p:ph idx="1"/>
          </p:nvPr>
        </p:nvSpPr>
        <p:spPr>
          <a:xfrm>
            <a:off x="1126434" y="1020417"/>
            <a:ext cx="10585505" cy="830997"/>
          </a:xfrm>
        </p:spPr>
        <p:txBody>
          <a:bodyPr wrap="square" lIns="274320">
            <a:normAutofit/>
          </a:bodyPr>
          <a:lstStyle/>
          <a:p>
            <a:pPr marL="82153" indent="0">
              <a:buNone/>
            </a:pPr>
            <a:r>
              <a:rPr lang="en-US" sz="2000" dirty="0"/>
              <a:t> </a:t>
            </a:r>
            <a:r>
              <a:rPr lang="en-US" sz="2000" b="1" dirty="0"/>
              <a:t>TABLE 1 to §262.13</a:t>
            </a:r>
            <a:r>
              <a:rPr lang="en-US" sz="2000" dirty="0"/>
              <a:t> – Generator Categories Based on Quantity of Waste Generated in a Calendar Month</a:t>
            </a:r>
            <a:endParaRPr lang="en-US" dirty="0"/>
          </a:p>
        </p:txBody>
      </p:sp>
      <p:sp>
        <p:nvSpPr>
          <p:cNvPr id="4" name="Slide Number Placeholder 3"/>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28</a:t>
            </a:fld>
            <a:endParaRPr lang="en-US" altLang="en-US" sz="1800" dirty="0">
              <a:solidFill>
                <a:srgbClr val="C00000"/>
              </a:solidFill>
            </a:endParaRPr>
          </a:p>
        </p:txBody>
      </p:sp>
      <p:graphicFrame>
        <p:nvGraphicFramePr>
          <p:cNvPr id="5" name="Table 4"/>
          <p:cNvGraphicFramePr>
            <a:graphicFrameLocks noGrp="1"/>
          </p:cNvGraphicFramePr>
          <p:nvPr>
            <p:extLst/>
          </p:nvPr>
        </p:nvGraphicFramePr>
        <p:xfrm>
          <a:off x="1351722" y="1981200"/>
          <a:ext cx="10230678" cy="3657600"/>
        </p:xfrm>
        <a:graphic>
          <a:graphicData uri="http://schemas.openxmlformats.org/drawingml/2006/table">
            <a:tbl>
              <a:tblPr firstRow="1" firstCol="1" bandRow="1" bandCol="1">
                <a:tableStyleId>{5C22544A-7EE6-4342-B048-85BDC9FD1C3A}</a:tableStyleId>
              </a:tblPr>
              <a:tblGrid>
                <a:gridCol w="3120712">
                  <a:extLst>
                    <a:ext uri="{9D8B030D-6E8A-4147-A177-3AD203B41FA5}">
                      <a16:colId xmlns:a16="http://schemas.microsoft.com/office/drawing/2014/main" val="3543454633"/>
                    </a:ext>
                  </a:extLst>
                </a:gridCol>
                <a:gridCol w="2720739">
                  <a:extLst>
                    <a:ext uri="{9D8B030D-6E8A-4147-A177-3AD203B41FA5}">
                      <a16:colId xmlns:a16="http://schemas.microsoft.com/office/drawing/2014/main" val="421865466"/>
                    </a:ext>
                  </a:extLst>
                </a:gridCol>
                <a:gridCol w="2752132">
                  <a:extLst>
                    <a:ext uri="{9D8B030D-6E8A-4147-A177-3AD203B41FA5}">
                      <a16:colId xmlns:a16="http://schemas.microsoft.com/office/drawing/2014/main" val="3565481695"/>
                    </a:ext>
                  </a:extLst>
                </a:gridCol>
                <a:gridCol w="1637095">
                  <a:extLst>
                    <a:ext uri="{9D8B030D-6E8A-4147-A177-3AD203B41FA5}">
                      <a16:colId xmlns:a16="http://schemas.microsoft.com/office/drawing/2014/main" val="2997497945"/>
                    </a:ext>
                  </a:extLst>
                </a:gridCol>
              </a:tblGrid>
              <a:tr h="0">
                <a:tc>
                  <a:txBody>
                    <a:bodyPr/>
                    <a:lstStyle/>
                    <a:p>
                      <a:pPr marL="0" marR="0" algn="ctr">
                        <a:spcBef>
                          <a:spcPts val="0"/>
                        </a:spcBef>
                        <a:spcAft>
                          <a:spcPts val="0"/>
                        </a:spcAft>
                      </a:pPr>
                      <a:r>
                        <a:rPr lang="en-US" sz="1600" dirty="0">
                          <a:effectLst/>
                          <a:latin typeface="DokChampa" panose="020B0604020202020204" pitchFamily="34" charset="-34"/>
                        </a:rPr>
                        <a:t>Quantity of acute hazardous waste generated in a calendar month</a:t>
                      </a:r>
                      <a:endParaRPr lang="en-US" sz="11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600" dirty="0">
                          <a:effectLst/>
                          <a:latin typeface="DokChampa" panose="020B0604020202020204" pitchFamily="34" charset="-34"/>
                        </a:rPr>
                        <a:t>Quantity of non-acute hazardous waste generated in a calendar month</a:t>
                      </a:r>
                      <a:endParaRPr lang="en-US" sz="1100" dirty="0">
                        <a:effectLst/>
                        <a:latin typeface="Times New Roman" panose="02020603050405020304" pitchFamily="18" charset="0"/>
                        <a:ea typeface="MS Mincho" panose="02020609040205080304" pitchFamily="49" charset="-128"/>
                      </a:endParaRPr>
                    </a:p>
                  </a:txBody>
                  <a:tcPr marL="68580" marR="68580" marT="0" marB="0" anchor="ctr"/>
                </a:tc>
                <a:tc>
                  <a:txBody>
                    <a:bodyPr/>
                    <a:lstStyle/>
                    <a:p>
                      <a:pPr marL="0" marR="0" algn="ctr">
                        <a:spcBef>
                          <a:spcPts val="0"/>
                        </a:spcBef>
                        <a:spcAft>
                          <a:spcPts val="0"/>
                        </a:spcAft>
                      </a:pPr>
                      <a:r>
                        <a:rPr lang="en-US" sz="1600">
                          <a:effectLst/>
                          <a:latin typeface="DokChampa" panose="020B0604020202020204" pitchFamily="34" charset="-34"/>
                        </a:rPr>
                        <a:t>Quantity of residues from a cleanup of acute hazardous waste generated in a calendar month</a:t>
                      </a:r>
                      <a:endParaRPr lang="en-US" sz="1100" dirty="0">
                        <a:effectLst/>
                        <a:latin typeface="Times New Roman" panose="02020603050405020304" pitchFamily="18" charset="0"/>
                        <a:ea typeface="MS Mincho" panose="02020609040205080304" pitchFamily="49" charset="-128"/>
                      </a:endParaRPr>
                    </a:p>
                  </a:txBody>
                  <a:tcPr marL="68580" marR="68580" marT="0" marB="0"/>
                </a:tc>
                <a:tc>
                  <a:txBody>
                    <a:bodyPr/>
                    <a:lstStyle/>
                    <a:p>
                      <a:pPr marL="0" marR="0" algn="ctr">
                        <a:spcBef>
                          <a:spcPts val="0"/>
                        </a:spcBef>
                        <a:spcAft>
                          <a:spcPts val="0"/>
                        </a:spcAft>
                      </a:pPr>
                      <a:r>
                        <a:rPr lang="en-US" sz="1600">
                          <a:effectLst/>
                          <a:latin typeface="DokChampa" panose="020B0604020202020204" pitchFamily="34" charset="-34"/>
                        </a:rPr>
                        <a:t>Generator Category</a:t>
                      </a:r>
                      <a:endParaRPr lang="en-US" sz="1100" dirty="0">
                        <a:effectLst/>
                        <a:latin typeface="Times New Roman" panose="02020603050405020304" pitchFamily="18" charset="0"/>
                        <a:ea typeface="MS Mincho" panose="02020609040205080304" pitchFamily="49" charset="-128"/>
                      </a:endParaRPr>
                    </a:p>
                  </a:txBody>
                  <a:tcPr marL="68580" marR="68580" marT="0" marB="0" anchor="ctr"/>
                </a:tc>
                <a:extLst>
                  <a:ext uri="{0D108BD9-81ED-4DB2-BD59-A6C34878D82A}">
                    <a16:rowId xmlns:a16="http://schemas.microsoft.com/office/drawing/2014/main" val="1142357885"/>
                  </a:ext>
                </a:extLst>
              </a:tr>
              <a:tr h="0">
                <a:tc>
                  <a:txBody>
                    <a:bodyPr/>
                    <a:lstStyle/>
                    <a:p>
                      <a:pPr marL="0" marR="0">
                        <a:spcBef>
                          <a:spcPts val="0"/>
                        </a:spcBef>
                        <a:spcAft>
                          <a:spcPts val="0"/>
                        </a:spcAft>
                      </a:pPr>
                      <a:r>
                        <a:rPr lang="en-US" sz="1600" b="0" dirty="0">
                          <a:solidFill>
                            <a:schemeClr val="tx1"/>
                          </a:solidFill>
                          <a:effectLst/>
                          <a:latin typeface="DokChampa" panose="020B0604020202020204" pitchFamily="34" charset="-34"/>
                        </a:rPr>
                        <a:t>&gt; 1 kg </a:t>
                      </a:r>
                      <a:endParaRPr lang="en-US" sz="1100" b="0" dirty="0">
                        <a:solidFill>
                          <a:schemeClr val="tx1"/>
                        </a:solidFill>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dirty="0">
                          <a:effectLst/>
                          <a:latin typeface="DokChampa" panose="020B0604020202020204" pitchFamily="34" charset="-34"/>
                        </a:rPr>
                        <a:t>Any amount</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Any amount</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b="1" dirty="0">
                          <a:effectLst/>
                          <a:latin typeface="DokChampa" panose="020B0604020202020204" pitchFamily="34" charset="-34"/>
                        </a:rPr>
                        <a:t>Large quantity generator</a:t>
                      </a:r>
                      <a:endParaRPr lang="en-US" sz="1100" b="1" dirty="0">
                        <a:effectLst/>
                        <a:latin typeface="Times New Roman" panose="02020603050405020304" pitchFamily="18" charset="0"/>
                        <a:ea typeface="MS Mincho" panose="02020609040205080304" pitchFamily="49" charset="-128"/>
                      </a:endParaRPr>
                    </a:p>
                  </a:txBody>
                  <a:tcPr marL="68580" marR="68580" marT="0" marB="0">
                    <a:solidFill>
                      <a:schemeClr val="bg2">
                        <a:lumMod val="75000"/>
                      </a:schemeClr>
                    </a:solidFill>
                  </a:tcPr>
                </a:tc>
                <a:extLst>
                  <a:ext uri="{0D108BD9-81ED-4DB2-BD59-A6C34878D82A}">
                    <a16:rowId xmlns:a16="http://schemas.microsoft.com/office/drawing/2014/main" val="1390439486"/>
                  </a:ext>
                </a:extLst>
              </a:tr>
              <a:tr h="0">
                <a:tc>
                  <a:txBody>
                    <a:bodyPr/>
                    <a:lstStyle/>
                    <a:p>
                      <a:pPr marL="0" marR="0">
                        <a:spcBef>
                          <a:spcPts val="0"/>
                        </a:spcBef>
                        <a:spcAft>
                          <a:spcPts val="0"/>
                        </a:spcAft>
                      </a:pPr>
                      <a:r>
                        <a:rPr lang="en-US" sz="1600" b="0" dirty="0">
                          <a:solidFill>
                            <a:schemeClr val="tx1"/>
                          </a:solidFill>
                          <a:effectLst/>
                          <a:latin typeface="DokChampa" panose="020B0604020202020204" pitchFamily="34" charset="-34"/>
                        </a:rPr>
                        <a:t>Any amount</a:t>
                      </a:r>
                      <a:endParaRPr lang="en-US" sz="1100" b="0" dirty="0">
                        <a:solidFill>
                          <a:schemeClr val="tx1"/>
                        </a:solidFill>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 1,000 kg</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dirty="0">
                          <a:effectLst/>
                          <a:latin typeface="DokChampa" panose="020B0604020202020204" pitchFamily="34" charset="-34"/>
                        </a:rPr>
                        <a:t>Any amount</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b="1" dirty="0">
                          <a:effectLst/>
                          <a:latin typeface="DokChampa" panose="020B0604020202020204" pitchFamily="34" charset="-34"/>
                        </a:rPr>
                        <a:t>Large quantity generator</a:t>
                      </a:r>
                      <a:endParaRPr lang="en-US" sz="1100" b="1" dirty="0">
                        <a:effectLst/>
                        <a:latin typeface="Times New Roman" panose="02020603050405020304" pitchFamily="18" charset="0"/>
                        <a:ea typeface="MS Mincho" panose="02020609040205080304" pitchFamily="49" charset="-128"/>
                      </a:endParaRPr>
                    </a:p>
                  </a:txBody>
                  <a:tcPr marL="68580" marR="68580" marT="0" marB="0">
                    <a:solidFill>
                      <a:schemeClr val="bg2">
                        <a:lumMod val="75000"/>
                      </a:schemeClr>
                    </a:solidFill>
                  </a:tcPr>
                </a:tc>
                <a:extLst>
                  <a:ext uri="{0D108BD9-81ED-4DB2-BD59-A6C34878D82A}">
                    <a16:rowId xmlns:a16="http://schemas.microsoft.com/office/drawing/2014/main" val="73396188"/>
                  </a:ext>
                </a:extLst>
              </a:tr>
              <a:tr h="0">
                <a:tc>
                  <a:txBody>
                    <a:bodyPr/>
                    <a:lstStyle/>
                    <a:p>
                      <a:pPr marL="0" marR="0">
                        <a:spcBef>
                          <a:spcPts val="0"/>
                        </a:spcBef>
                        <a:spcAft>
                          <a:spcPts val="0"/>
                        </a:spcAft>
                      </a:pPr>
                      <a:r>
                        <a:rPr lang="en-US" sz="1600" b="0" dirty="0">
                          <a:solidFill>
                            <a:schemeClr val="tx1"/>
                          </a:solidFill>
                          <a:effectLst/>
                          <a:latin typeface="DokChampa" panose="020B0604020202020204" pitchFamily="34" charset="-34"/>
                        </a:rPr>
                        <a:t>Any amount</a:t>
                      </a:r>
                      <a:endParaRPr lang="en-US" sz="1100" b="0" dirty="0">
                        <a:solidFill>
                          <a:schemeClr val="tx1"/>
                        </a:solidFill>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Any amount</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&gt; 100 kg</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b="1" dirty="0">
                          <a:effectLst/>
                          <a:latin typeface="DokChampa" panose="020B0604020202020204" pitchFamily="34" charset="-34"/>
                        </a:rPr>
                        <a:t>Large quantity generator</a:t>
                      </a:r>
                      <a:endParaRPr lang="en-US" sz="1100" b="1" dirty="0">
                        <a:effectLst/>
                        <a:latin typeface="Times New Roman" panose="02020603050405020304" pitchFamily="18" charset="0"/>
                        <a:ea typeface="MS Mincho" panose="02020609040205080304" pitchFamily="49" charset="-128"/>
                      </a:endParaRPr>
                    </a:p>
                  </a:txBody>
                  <a:tcPr marL="68580" marR="68580" marT="0" marB="0">
                    <a:solidFill>
                      <a:schemeClr val="bg2">
                        <a:lumMod val="75000"/>
                      </a:schemeClr>
                    </a:solidFill>
                  </a:tcPr>
                </a:tc>
                <a:extLst>
                  <a:ext uri="{0D108BD9-81ED-4DB2-BD59-A6C34878D82A}">
                    <a16:rowId xmlns:a16="http://schemas.microsoft.com/office/drawing/2014/main" val="337489007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DokChampa" panose="020B0604020202020204" pitchFamily="34" charset="-34"/>
                        </a:rPr>
                        <a:t>≤  1 kg</a:t>
                      </a:r>
                      <a:endParaRPr lang="en-US" sz="1100" b="0" dirty="0">
                        <a:solidFill>
                          <a:schemeClr val="tx1"/>
                        </a:solidFill>
                        <a:effectLst/>
                        <a:latin typeface="Times New Roman" panose="02020603050405020304" pitchFamily="18" charset="0"/>
                        <a:ea typeface="MS Mincho" panose="02020609040205080304" pitchFamily="49" charset="-128"/>
                      </a:endParaRPr>
                    </a:p>
                    <a:p>
                      <a:pPr marL="0" marR="0">
                        <a:spcBef>
                          <a:spcPts val="0"/>
                        </a:spcBef>
                        <a:spcAft>
                          <a:spcPts val="0"/>
                        </a:spcAft>
                      </a:pPr>
                      <a:endParaRPr lang="en-US" sz="1100" b="0" dirty="0">
                        <a:solidFill>
                          <a:schemeClr val="tx1"/>
                        </a:solidFill>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&gt; 100 kg and &lt; 1,000 kg</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 100 kg</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b="1" dirty="0">
                          <a:effectLst/>
                          <a:latin typeface="DokChampa" panose="020B0604020202020204" pitchFamily="34" charset="-34"/>
                        </a:rPr>
                        <a:t>Small quantity generator</a:t>
                      </a:r>
                      <a:endParaRPr lang="en-US" sz="1100" b="1" dirty="0">
                        <a:effectLst/>
                        <a:latin typeface="Times New Roman" panose="02020603050405020304" pitchFamily="18" charset="0"/>
                        <a:ea typeface="MS Mincho" panose="02020609040205080304" pitchFamily="49" charset="-128"/>
                      </a:endParaRPr>
                    </a:p>
                  </a:txBody>
                  <a:tcPr marL="68580" marR="68580" marT="0" marB="0">
                    <a:solidFill>
                      <a:schemeClr val="bg2">
                        <a:lumMod val="75000"/>
                      </a:schemeClr>
                    </a:solidFill>
                  </a:tcPr>
                </a:tc>
                <a:extLst>
                  <a:ext uri="{0D108BD9-81ED-4DB2-BD59-A6C34878D82A}">
                    <a16:rowId xmlns:a16="http://schemas.microsoft.com/office/drawing/2014/main" val="507987418"/>
                  </a:ext>
                </a:extLst>
              </a:tr>
              <a:tr h="0">
                <a:tc>
                  <a:txBody>
                    <a:bodyPr/>
                    <a:lstStyle/>
                    <a:p>
                      <a:pPr marL="0" marR="0">
                        <a:spcBef>
                          <a:spcPts val="0"/>
                        </a:spcBef>
                        <a:spcAft>
                          <a:spcPts val="0"/>
                        </a:spcAft>
                      </a:pPr>
                      <a:r>
                        <a:rPr lang="en-US" sz="1600" b="0" dirty="0">
                          <a:solidFill>
                            <a:schemeClr val="tx1"/>
                          </a:solidFill>
                          <a:effectLst/>
                          <a:latin typeface="DokChampa" panose="020B0604020202020204" pitchFamily="34" charset="-34"/>
                        </a:rPr>
                        <a:t>≤  1 kg</a:t>
                      </a:r>
                      <a:endParaRPr lang="en-US" sz="1100" b="0" dirty="0">
                        <a:solidFill>
                          <a:schemeClr val="tx1"/>
                        </a:solidFill>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a:effectLst/>
                          <a:latin typeface="DokChampa" panose="020B0604020202020204" pitchFamily="34" charset="-34"/>
                        </a:rPr>
                        <a:t>≤ 100 kg</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dirty="0">
                          <a:effectLst/>
                          <a:latin typeface="DokChampa" panose="020B0604020202020204" pitchFamily="34" charset="-34"/>
                        </a:rPr>
                        <a:t>≤ 100 kg</a:t>
                      </a:r>
                      <a:endParaRPr lang="en-US" sz="1100" dirty="0">
                        <a:effectLst/>
                        <a:latin typeface="Times New Roman" panose="02020603050405020304" pitchFamily="18" charset="0"/>
                        <a:ea typeface="MS Mincho" panose="02020609040205080304" pitchFamily="49" charset="-128"/>
                      </a:endParaRPr>
                    </a:p>
                  </a:txBody>
                  <a:tcPr marL="68580" marR="68580" marT="0" marB="0">
                    <a:solidFill>
                      <a:schemeClr val="bg1">
                        <a:lumMod val="75000"/>
                      </a:schemeClr>
                    </a:solidFill>
                  </a:tcPr>
                </a:tc>
                <a:tc>
                  <a:txBody>
                    <a:bodyPr/>
                    <a:lstStyle/>
                    <a:p>
                      <a:pPr marL="0" marR="0">
                        <a:spcBef>
                          <a:spcPts val="0"/>
                        </a:spcBef>
                        <a:spcAft>
                          <a:spcPts val="0"/>
                        </a:spcAft>
                      </a:pPr>
                      <a:r>
                        <a:rPr lang="en-US" sz="1600" b="1" dirty="0">
                          <a:effectLst/>
                          <a:latin typeface="DokChampa" panose="020B0604020202020204" pitchFamily="34" charset="-34"/>
                        </a:rPr>
                        <a:t>Very small quantity generator</a:t>
                      </a:r>
                      <a:endParaRPr lang="en-US" sz="1100" b="1" dirty="0">
                        <a:effectLst/>
                        <a:latin typeface="Times New Roman" panose="02020603050405020304" pitchFamily="18" charset="0"/>
                        <a:ea typeface="MS Mincho" panose="02020609040205080304" pitchFamily="49" charset="-128"/>
                      </a:endParaRPr>
                    </a:p>
                  </a:txBody>
                  <a:tcPr marL="68580" marR="68580" marT="0" marB="0">
                    <a:solidFill>
                      <a:schemeClr val="bg2">
                        <a:lumMod val="75000"/>
                      </a:schemeClr>
                    </a:solidFill>
                  </a:tcPr>
                </a:tc>
                <a:extLst>
                  <a:ext uri="{0D108BD9-81ED-4DB2-BD59-A6C34878D82A}">
                    <a16:rowId xmlns:a16="http://schemas.microsoft.com/office/drawing/2014/main" val="1024134498"/>
                  </a:ext>
                </a:extLst>
              </a:tr>
            </a:tbl>
          </a:graphicData>
        </a:graphic>
      </p:graphicFrame>
    </p:spTree>
    <p:extLst>
      <p:ext uri="{BB962C8B-B14F-4D97-AF65-F5344CB8AC3E}">
        <p14:creationId xmlns:p14="http://schemas.microsoft.com/office/powerpoint/2010/main" val="1041566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 262.13(</a:t>
            </a:r>
            <a:r>
              <a:rPr lang="en-US" b="1" cap="none" dirty="0"/>
              <a:t>b</a:t>
            </a:r>
            <a:r>
              <a:rPr lang="en-US" b="1" dirty="0"/>
              <a:t>) </a:t>
            </a:r>
            <a:r>
              <a:rPr lang="en-US" dirty="0"/>
              <a:t>– Generating Acute and Non-Acute Hazardous Waste in the Same Month</a:t>
            </a:r>
          </a:p>
        </p:txBody>
      </p:sp>
      <p:sp>
        <p:nvSpPr>
          <p:cNvPr id="3" name="Content Placeholder 2"/>
          <p:cNvSpPr>
            <a:spLocks noGrp="1"/>
          </p:cNvSpPr>
          <p:nvPr>
            <p:ph idx="1"/>
          </p:nvPr>
        </p:nvSpPr>
        <p:spPr>
          <a:xfrm>
            <a:off x="1451579" y="2015732"/>
            <a:ext cx="9603275" cy="3815225"/>
          </a:xfrm>
        </p:spPr>
        <p:txBody>
          <a:bodyPr>
            <a:noAutofit/>
          </a:bodyPr>
          <a:lstStyle/>
          <a:p>
            <a:r>
              <a:rPr lang="en-US" sz="2400" dirty="0"/>
              <a:t>Before the final generator rule, EPA had issued contradictory guidance documents on whether a generator could be one category of generator for acute waste and another for non-acute waste in the same month. </a:t>
            </a:r>
          </a:p>
          <a:p>
            <a:r>
              <a:rPr lang="en-US" sz="2400" dirty="0"/>
              <a:t>The Generator final rule provisions make it clear that acute hazardous waste, non-acute hazardous waste, and residues of clean ups of hazardous waste are all considered in making a generator's monthly category determination. </a:t>
            </a:r>
          </a:p>
        </p:txBody>
      </p:sp>
      <p:sp>
        <p:nvSpPr>
          <p:cNvPr id="6" name="Slide Number Placeholder 5"/>
          <p:cNvSpPr>
            <a:spLocks noGrp="1"/>
          </p:cNvSpPr>
          <p:nvPr>
            <p:ph type="sldNum" sz="quarter" idx="12"/>
          </p:nvPr>
        </p:nvSpPr>
        <p:spPr/>
        <p:txBody>
          <a:bodyPr vert="horz" lIns="91440" tIns="45720" rIns="91440" bIns="45720" rtlCol="0" anchor="t"/>
          <a:lstStyle/>
          <a:p>
            <a:pPr algn="l"/>
            <a:fld id="{5A8ADD7E-9AF2-417D-B7EA-87A4DF7386C8}" type="slidenum">
              <a:rPr lang="en-US" altLang="en-US" sz="1800">
                <a:solidFill>
                  <a:srgbClr val="C00000"/>
                </a:solidFill>
              </a:rPr>
              <a:pPr algn="l"/>
              <a:t>29</a:t>
            </a:fld>
            <a:endParaRPr lang="en-US" altLang="en-US" sz="1800" dirty="0">
              <a:solidFill>
                <a:srgbClr val="C00000"/>
              </a:solidFill>
            </a:endParaRPr>
          </a:p>
        </p:txBody>
      </p:sp>
    </p:spTree>
    <p:extLst>
      <p:ext uri="{BB962C8B-B14F-4D97-AF65-F5344CB8AC3E}">
        <p14:creationId xmlns:p14="http://schemas.microsoft.com/office/powerpoint/2010/main" val="151918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2971-0271-4C22-AB06-158696D75467}"/>
              </a:ext>
            </a:extLst>
          </p:cNvPr>
          <p:cNvSpPr>
            <a:spLocks noGrp="1"/>
          </p:cNvSpPr>
          <p:nvPr>
            <p:ph type="title"/>
          </p:nvPr>
        </p:nvSpPr>
        <p:spPr>
          <a:xfrm>
            <a:off x="1451579" y="804519"/>
            <a:ext cx="9603275" cy="1049235"/>
          </a:xfrm>
        </p:spPr>
        <p:txBody>
          <a:bodyPr>
            <a:normAutofit/>
          </a:bodyPr>
          <a:lstStyle/>
          <a:p>
            <a:pPr algn="ctr"/>
            <a:r>
              <a:rPr lang="en-US" sz="4000" dirty="0"/>
              <a:t>General Requirements</a:t>
            </a:r>
          </a:p>
        </p:txBody>
      </p:sp>
      <p:sp>
        <p:nvSpPr>
          <p:cNvPr id="3" name="Content Placeholder 2">
            <a:extLst>
              <a:ext uri="{FF2B5EF4-FFF2-40B4-BE49-F238E27FC236}">
                <a16:creationId xmlns:a16="http://schemas.microsoft.com/office/drawing/2014/main" id="{E9B82068-C8C4-475F-A310-11E9E45636EE}"/>
              </a:ext>
            </a:extLst>
          </p:cNvPr>
          <p:cNvSpPr>
            <a:spLocks noGrp="1"/>
          </p:cNvSpPr>
          <p:nvPr>
            <p:ph idx="1"/>
          </p:nvPr>
        </p:nvSpPr>
        <p:spPr/>
        <p:txBody>
          <a:bodyPr>
            <a:normAutofit/>
          </a:bodyPr>
          <a:lstStyle/>
          <a:p>
            <a:pPr marL="0" indent="0">
              <a:buNone/>
            </a:pPr>
            <a:r>
              <a:rPr lang="en-US" sz="2800" b="1" dirty="0"/>
              <a:t>§ 260.10 New Definitions</a:t>
            </a:r>
            <a:endParaRPr lang="en-US" sz="2800" dirty="0"/>
          </a:p>
          <a:p>
            <a:pPr lvl="1"/>
            <a:r>
              <a:rPr lang="en-US" sz="2000" dirty="0">
                <a:solidFill>
                  <a:schemeClr val="dk1"/>
                </a:solidFill>
              </a:rPr>
              <a:t>Central Accumulation Area </a:t>
            </a:r>
          </a:p>
          <a:p>
            <a:pPr lvl="1"/>
            <a:r>
              <a:rPr lang="en-US" sz="2000" dirty="0">
                <a:solidFill>
                  <a:schemeClr val="dk1"/>
                </a:solidFill>
              </a:rPr>
              <a:t>Acute Hazardous Waste </a:t>
            </a:r>
          </a:p>
          <a:p>
            <a:pPr lvl="1"/>
            <a:r>
              <a:rPr lang="en-US" sz="2000" dirty="0">
                <a:solidFill>
                  <a:schemeClr val="dk1"/>
                </a:solidFill>
              </a:rPr>
              <a:t>Non-Acute Hazardous Waste</a:t>
            </a:r>
          </a:p>
          <a:p>
            <a:pPr lvl="1"/>
            <a:r>
              <a:rPr lang="en-US" sz="2000" dirty="0"/>
              <a:t>Large Quantity Generator</a:t>
            </a:r>
          </a:p>
          <a:p>
            <a:pPr lvl="1"/>
            <a:r>
              <a:rPr lang="en-US" sz="2000" dirty="0"/>
              <a:t>Small Quantity Generator</a:t>
            </a:r>
          </a:p>
          <a:p>
            <a:pPr lvl="1"/>
            <a:r>
              <a:rPr lang="en-US" sz="2000" dirty="0"/>
              <a:t>Very Small Quantity Generator</a:t>
            </a:r>
          </a:p>
          <a:p>
            <a:endParaRPr lang="en-US" dirty="0"/>
          </a:p>
          <a:p>
            <a:endParaRPr lang="en-US" dirty="0"/>
          </a:p>
        </p:txBody>
      </p:sp>
      <p:sp>
        <p:nvSpPr>
          <p:cNvPr id="5" name="Slide Number Placeholder 4">
            <a:extLst>
              <a:ext uri="{FF2B5EF4-FFF2-40B4-BE49-F238E27FC236}">
                <a16:creationId xmlns:a16="http://schemas.microsoft.com/office/drawing/2014/main" id="{FFAA4096-6777-4B6E-B3F4-5691B3F49BE8}"/>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3</a:t>
            </a:fld>
            <a:endParaRPr lang="en-US" altLang="en-US" sz="1800" dirty="0">
              <a:solidFill>
                <a:srgbClr val="C00000"/>
              </a:solidFill>
            </a:endParaRPr>
          </a:p>
        </p:txBody>
      </p:sp>
    </p:spTree>
    <p:extLst>
      <p:ext uri="{BB962C8B-B14F-4D97-AF65-F5344CB8AC3E}">
        <p14:creationId xmlns:p14="http://schemas.microsoft.com/office/powerpoint/2010/main" val="1899367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66A78-C758-4D28-BBA1-CAD5E32877F5}"/>
              </a:ext>
            </a:extLst>
          </p:cNvPr>
          <p:cNvSpPr>
            <a:spLocks noGrp="1"/>
          </p:cNvSpPr>
          <p:nvPr>
            <p:ph type="title"/>
          </p:nvPr>
        </p:nvSpPr>
        <p:spPr/>
        <p:txBody>
          <a:bodyPr>
            <a:normAutofit fontScale="90000"/>
          </a:bodyPr>
          <a:lstStyle/>
          <a:p>
            <a:pPr algn="ctr"/>
            <a:r>
              <a:rPr lang="en-US" sz="3600" b="1" dirty="0"/>
              <a:t>§ 262.13(</a:t>
            </a:r>
            <a:r>
              <a:rPr lang="en-US" sz="3600" b="1" cap="none" dirty="0"/>
              <a:t>c</a:t>
            </a:r>
            <a:r>
              <a:rPr lang="en-US" sz="3600" b="1" dirty="0"/>
              <a:t>) </a:t>
            </a:r>
            <a:r>
              <a:rPr lang="en-US" sz="3600" dirty="0"/>
              <a:t>– materials that do not </a:t>
            </a:r>
            <a:br>
              <a:rPr lang="en-US" sz="3600" dirty="0"/>
            </a:br>
            <a:r>
              <a:rPr lang="en-US" sz="3600" dirty="0"/>
              <a:t>need to be counted </a:t>
            </a:r>
            <a:br>
              <a:rPr lang="en-US" dirty="0"/>
            </a:br>
            <a:endParaRPr lang="en-US" dirty="0"/>
          </a:p>
        </p:txBody>
      </p:sp>
      <p:sp>
        <p:nvSpPr>
          <p:cNvPr id="3" name="Content Placeholder 2">
            <a:extLst>
              <a:ext uri="{FF2B5EF4-FFF2-40B4-BE49-F238E27FC236}">
                <a16:creationId xmlns:a16="http://schemas.microsoft.com/office/drawing/2014/main" id="{2D422DC0-851E-468A-AC7A-DA0424E8F836}"/>
              </a:ext>
            </a:extLst>
          </p:cNvPr>
          <p:cNvSpPr>
            <a:spLocks noGrp="1"/>
          </p:cNvSpPr>
          <p:nvPr>
            <p:ph idx="1"/>
          </p:nvPr>
        </p:nvSpPr>
        <p:spPr>
          <a:xfrm>
            <a:off x="1033273" y="1853754"/>
            <a:ext cx="10607040" cy="4254438"/>
          </a:xfrm>
        </p:spPr>
        <p:txBody>
          <a:bodyPr>
            <a:normAutofit fontScale="70000" lnSpcReduction="20000"/>
          </a:bodyPr>
          <a:lstStyle/>
          <a:p>
            <a:pPr marL="0" indent="0">
              <a:buNone/>
            </a:pPr>
            <a:r>
              <a:rPr lang="en-US" dirty="0"/>
              <a:t>When making the monthly quantity-based determinations required by this part, the generator must include all hazardous waste that it generates, except hazardous waste that:</a:t>
            </a:r>
          </a:p>
          <a:p>
            <a:r>
              <a:rPr lang="en-US" b="1" dirty="0"/>
              <a:t>(1)</a:t>
            </a:r>
            <a:r>
              <a:rPr lang="en-US" dirty="0"/>
              <a:t> Is exempt from regulation under 40 CFR 261.4(c) through (f), 261.6(a)(3), 261.7(a)(1), or 261.8; </a:t>
            </a:r>
          </a:p>
          <a:p>
            <a:r>
              <a:rPr lang="en-US" b="1" dirty="0"/>
              <a:t>(2)</a:t>
            </a:r>
            <a:r>
              <a:rPr lang="en-US" dirty="0"/>
              <a:t> Is managed immediately upon generation only in on-site elementary neutralization units, wastewater treatment units, or totally enclosed treatment facilities as defined in 40 CFR 260.10;</a:t>
            </a:r>
          </a:p>
          <a:p>
            <a:r>
              <a:rPr lang="en-US" b="1" dirty="0"/>
              <a:t>(3)</a:t>
            </a:r>
            <a:r>
              <a:rPr lang="en-US" dirty="0"/>
              <a:t> Is recycled, without prior storage or accumulation, only in an on-site process subject to regulation under 40 CFR 261.6(c)(2);</a:t>
            </a:r>
          </a:p>
          <a:p>
            <a:r>
              <a:rPr lang="en-US" b="1" dirty="0"/>
              <a:t>(4)</a:t>
            </a:r>
            <a:r>
              <a:rPr lang="en-US" dirty="0"/>
              <a:t> Is used oil managed under the requirements of 40 CFR 261.6(a)(4) and 40 CFR part 279;</a:t>
            </a:r>
          </a:p>
          <a:p>
            <a:r>
              <a:rPr lang="en-US" b="1" dirty="0"/>
              <a:t>(5)</a:t>
            </a:r>
            <a:r>
              <a:rPr lang="en-US" dirty="0"/>
              <a:t> Is spent lead-acid batteries managed under the requirements of 40 CFR part 266 subpart G;</a:t>
            </a:r>
          </a:p>
          <a:p>
            <a:r>
              <a:rPr lang="en-US" b="1" dirty="0"/>
              <a:t>(6)</a:t>
            </a:r>
            <a:r>
              <a:rPr lang="en-US" dirty="0"/>
              <a:t> Is universal waste managed under 40 CFR 261.9 and 40 CFR part 273;</a:t>
            </a:r>
          </a:p>
          <a:p>
            <a:r>
              <a:rPr lang="en-US" b="1" dirty="0"/>
              <a:t>(7)</a:t>
            </a:r>
            <a:r>
              <a:rPr lang="en-US" dirty="0"/>
              <a:t> Is a hazardous waste that is an unused commercial chemical product (listed in 40 CFR part 261 subpart D or exhibiting one or more characteristics in 40 CFR part 261 subpart C) that is generated solely as a result of a laboratory clean-out conducted at an eligible academic entity pursuant to §262.213. For purposes of this provision, the term eligible academic entity shall have the meaning as defined in §262.200; or</a:t>
            </a:r>
          </a:p>
          <a:p>
            <a:r>
              <a:rPr lang="en-US" b="1" dirty="0"/>
              <a:t>(8)</a:t>
            </a:r>
            <a:r>
              <a:rPr lang="en-US" dirty="0"/>
              <a:t> Is managed as part of an episodic event in compliance with the conditions of subpart L of this part</a:t>
            </a:r>
          </a:p>
        </p:txBody>
      </p:sp>
      <p:sp>
        <p:nvSpPr>
          <p:cNvPr id="5" name="Slide Number Placeholder 4">
            <a:extLst>
              <a:ext uri="{FF2B5EF4-FFF2-40B4-BE49-F238E27FC236}">
                <a16:creationId xmlns:a16="http://schemas.microsoft.com/office/drawing/2014/main" id="{965873CF-EAAE-4486-B5F0-C1002E9B6DC2}"/>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30</a:t>
            </a:fld>
            <a:endParaRPr lang="en-US" altLang="en-US" sz="1800">
              <a:solidFill>
                <a:srgbClr val="C00000"/>
              </a:solidFill>
            </a:endParaRPr>
          </a:p>
        </p:txBody>
      </p:sp>
    </p:spTree>
    <p:extLst>
      <p:ext uri="{BB962C8B-B14F-4D97-AF65-F5344CB8AC3E}">
        <p14:creationId xmlns:p14="http://schemas.microsoft.com/office/powerpoint/2010/main" val="2031257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66A78-C758-4D28-BBA1-CAD5E32877F5}"/>
              </a:ext>
            </a:extLst>
          </p:cNvPr>
          <p:cNvSpPr>
            <a:spLocks noGrp="1"/>
          </p:cNvSpPr>
          <p:nvPr>
            <p:ph type="title"/>
          </p:nvPr>
        </p:nvSpPr>
        <p:spPr/>
        <p:txBody>
          <a:bodyPr>
            <a:normAutofit fontScale="90000"/>
          </a:bodyPr>
          <a:lstStyle/>
          <a:p>
            <a:pPr algn="ctr"/>
            <a:r>
              <a:rPr lang="en-US" sz="3600" b="1" dirty="0"/>
              <a:t>§ 262.13(</a:t>
            </a:r>
            <a:r>
              <a:rPr lang="en-US" sz="3600" b="1" cap="none" dirty="0"/>
              <a:t>d</a:t>
            </a:r>
            <a:r>
              <a:rPr lang="en-US" sz="3600" b="1" dirty="0"/>
              <a:t>) </a:t>
            </a:r>
            <a:r>
              <a:rPr lang="en-US" sz="3600" dirty="0"/>
              <a:t>– materials that do not </a:t>
            </a:r>
            <a:br>
              <a:rPr lang="en-US" sz="3600" dirty="0"/>
            </a:br>
            <a:r>
              <a:rPr lang="en-US" sz="3600" dirty="0"/>
              <a:t>need to be counted </a:t>
            </a:r>
            <a:br>
              <a:rPr lang="en-US" dirty="0"/>
            </a:br>
            <a:endParaRPr lang="en-US" dirty="0"/>
          </a:p>
        </p:txBody>
      </p:sp>
      <p:sp>
        <p:nvSpPr>
          <p:cNvPr id="3" name="Content Placeholder 2">
            <a:extLst>
              <a:ext uri="{FF2B5EF4-FFF2-40B4-BE49-F238E27FC236}">
                <a16:creationId xmlns:a16="http://schemas.microsoft.com/office/drawing/2014/main" id="{2D422DC0-851E-468A-AC7A-DA0424E8F836}"/>
              </a:ext>
            </a:extLst>
          </p:cNvPr>
          <p:cNvSpPr>
            <a:spLocks noGrp="1"/>
          </p:cNvSpPr>
          <p:nvPr>
            <p:ph idx="1"/>
          </p:nvPr>
        </p:nvSpPr>
        <p:spPr>
          <a:xfrm>
            <a:off x="1033273" y="1929384"/>
            <a:ext cx="10607040" cy="3931920"/>
          </a:xfrm>
        </p:spPr>
        <p:txBody>
          <a:bodyPr>
            <a:normAutofit/>
          </a:bodyPr>
          <a:lstStyle/>
          <a:p>
            <a:pPr marL="0" indent="0">
              <a:buNone/>
            </a:pPr>
            <a:r>
              <a:rPr lang="en-US" dirty="0"/>
              <a:t>In determining the quantity of hazardous waste generated in a calendar month, a generator need not include:</a:t>
            </a:r>
          </a:p>
          <a:p>
            <a:r>
              <a:rPr lang="en-US" b="1" dirty="0"/>
              <a:t>(1)</a:t>
            </a:r>
            <a:r>
              <a:rPr lang="en-US" dirty="0"/>
              <a:t> Hazardous waste when it is removed from on-site accumulation, so long as the hazardous waste was previously counted once;</a:t>
            </a:r>
          </a:p>
          <a:p>
            <a:r>
              <a:rPr lang="en-US" b="1" dirty="0"/>
              <a:t>(2)</a:t>
            </a:r>
            <a:r>
              <a:rPr lang="en-US" dirty="0"/>
              <a:t> Hazardous waste generated by on-site treatment (including reclamation) of the generator's hazardous waste, so long as the hazardous waste that is treated was previously counted once; and</a:t>
            </a:r>
          </a:p>
          <a:p>
            <a:r>
              <a:rPr lang="en-US" b="1" dirty="0"/>
              <a:t>(3)</a:t>
            </a:r>
            <a:r>
              <a:rPr lang="en-US" dirty="0"/>
              <a:t> Hazardous waste spent materials that are generated, reclaimed, and subsequently reused on site, so long as such spent materials have been previously counted once.</a:t>
            </a:r>
          </a:p>
        </p:txBody>
      </p:sp>
      <p:sp>
        <p:nvSpPr>
          <p:cNvPr id="5" name="Slide Number Placeholder 4">
            <a:extLst>
              <a:ext uri="{FF2B5EF4-FFF2-40B4-BE49-F238E27FC236}">
                <a16:creationId xmlns:a16="http://schemas.microsoft.com/office/drawing/2014/main" id="{965873CF-EAAE-4486-B5F0-C1002E9B6DC2}"/>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31</a:t>
            </a:fld>
            <a:endParaRPr lang="en-US" altLang="en-US" sz="1800">
              <a:solidFill>
                <a:srgbClr val="C00000"/>
              </a:solidFill>
            </a:endParaRPr>
          </a:p>
        </p:txBody>
      </p:sp>
    </p:spTree>
    <p:extLst>
      <p:ext uri="{BB962C8B-B14F-4D97-AF65-F5344CB8AC3E}">
        <p14:creationId xmlns:p14="http://schemas.microsoft.com/office/powerpoint/2010/main" val="2761222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B3F45-F244-42DB-8439-5388189D8AC4}"/>
              </a:ext>
            </a:extLst>
          </p:cNvPr>
          <p:cNvSpPr>
            <a:spLocks noGrp="1"/>
          </p:cNvSpPr>
          <p:nvPr>
            <p:ph type="title"/>
          </p:nvPr>
        </p:nvSpPr>
        <p:spPr>
          <a:xfrm>
            <a:off x="1451579" y="804519"/>
            <a:ext cx="9603275" cy="1049235"/>
          </a:xfrm>
        </p:spPr>
        <p:txBody>
          <a:bodyPr anchor="ctr"/>
          <a:lstStyle/>
          <a:p>
            <a:pPr algn="ctr"/>
            <a:r>
              <a:rPr lang="en-US" b="1" dirty="0"/>
              <a:t>§ 262.13(</a:t>
            </a:r>
            <a:r>
              <a:rPr lang="en-US" b="1" cap="none" dirty="0"/>
              <a:t>e</a:t>
            </a:r>
            <a:r>
              <a:rPr lang="en-US" b="1" dirty="0"/>
              <a:t>) </a:t>
            </a:r>
            <a:r>
              <a:rPr lang="en-US" dirty="0"/>
              <a:t>– Generator must meet rules for applicable category</a:t>
            </a:r>
          </a:p>
        </p:txBody>
      </p:sp>
      <p:sp>
        <p:nvSpPr>
          <p:cNvPr id="3" name="Content Placeholder 2">
            <a:extLst>
              <a:ext uri="{FF2B5EF4-FFF2-40B4-BE49-F238E27FC236}">
                <a16:creationId xmlns:a16="http://schemas.microsoft.com/office/drawing/2014/main" id="{736DA6C6-6E31-48E2-B4C6-14E96A5035E5}"/>
              </a:ext>
            </a:extLst>
          </p:cNvPr>
          <p:cNvSpPr>
            <a:spLocks noGrp="1"/>
          </p:cNvSpPr>
          <p:nvPr>
            <p:ph idx="1"/>
          </p:nvPr>
        </p:nvSpPr>
        <p:spPr/>
        <p:txBody>
          <a:bodyPr/>
          <a:lstStyle/>
          <a:p>
            <a:r>
              <a:rPr lang="en-US" sz="2400" dirty="0"/>
              <a:t>Based on the generator category as determined under this section, the generator must meet the applicable independent requirements listed in §262.10. A generator's category also determines which of the provisions of §§262.14, 262.15, 262.16 or 262.17 must be met to obtain an exemption from the storage facility permit, interim status, and operating requirements when accumulating hazardous waste.</a:t>
            </a:r>
          </a:p>
          <a:p>
            <a:endParaRPr lang="en-US" dirty="0"/>
          </a:p>
        </p:txBody>
      </p:sp>
      <p:sp>
        <p:nvSpPr>
          <p:cNvPr id="5" name="Slide Number Placeholder 4">
            <a:extLst>
              <a:ext uri="{FF2B5EF4-FFF2-40B4-BE49-F238E27FC236}">
                <a16:creationId xmlns:a16="http://schemas.microsoft.com/office/drawing/2014/main" id="{C1F02021-2744-4269-9F76-CA7595462AEB}"/>
              </a:ext>
            </a:extLst>
          </p:cNvPr>
          <p:cNvSpPr>
            <a:spLocks noGrp="1"/>
          </p:cNvSpPr>
          <p:nvPr>
            <p:ph type="sldNum" sz="quarter" idx="12"/>
          </p:nvPr>
        </p:nvSpPr>
        <p:spPr/>
        <p:txBody>
          <a:bodyPr/>
          <a:lstStyle/>
          <a:p>
            <a:pPr algn="l">
              <a:defRPr/>
            </a:pPr>
            <a:fld id="{DF5D452F-4B11-4D7F-BAB0-5646F256D979}" type="slidenum">
              <a:rPr lang="en-US" altLang="en-US" sz="1800">
                <a:solidFill>
                  <a:srgbClr val="C00000"/>
                </a:solidFill>
              </a:rPr>
              <a:pPr algn="l">
                <a:defRPr/>
              </a:pPr>
              <a:t>32</a:t>
            </a:fld>
            <a:endParaRPr lang="en-US" altLang="en-US" sz="1800" dirty="0">
              <a:solidFill>
                <a:srgbClr val="C00000"/>
              </a:solidFill>
            </a:endParaRPr>
          </a:p>
        </p:txBody>
      </p:sp>
    </p:spTree>
    <p:extLst>
      <p:ext uri="{BB962C8B-B14F-4D97-AF65-F5344CB8AC3E}">
        <p14:creationId xmlns:p14="http://schemas.microsoft.com/office/powerpoint/2010/main" val="2526758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AC4E-CF5B-47CE-9E4F-54AA201CA405}"/>
              </a:ext>
            </a:extLst>
          </p:cNvPr>
          <p:cNvSpPr>
            <a:spLocks noGrp="1"/>
          </p:cNvSpPr>
          <p:nvPr>
            <p:ph type="title"/>
          </p:nvPr>
        </p:nvSpPr>
        <p:spPr>
          <a:xfrm>
            <a:off x="1451579" y="940904"/>
            <a:ext cx="9603275" cy="912850"/>
          </a:xfrm>
        </p:spPr>
        <p:txBody>
          <a:bodyPr anchor="ctr"/>
          <a:lstStyle/>
          <a:p>
            <a:pPr algn="ctr"/>
            <a:r>
              <a:rPr lang="en-US" dirty="0"/>
              <a:t>CONTACTS</a:t>
            </a:r>
          </a:p>
        </p:txBody>
      </p:sp>
      <p:sp>
        <p:nvSpPr>
          <p:cNvPr id="3" name="Content Placeholder 2">
            <a:extLst>
              <a:ext uri="{FF2B5EF4-FFF2-40B4-BE49-F238E27FC236}">
                <a16:creationId xmlns:a16="http://schemas.microsoft.com/office/drawing/2014/main" id="{57B1F404-5790-4D29-A480-5EE99DBD281A}"/>
              </a:ext>
            </a:extLst>
          </p:cNvPr>
          <p:cNvSpPr>
            <a:spLocks noGrp="1"/>
          </p:cNvSpPr>
          <p:nvPr>
            <p:ph idx="1"/>
          </p:nvPr>
        </p:nvSpPr>
        <p:spPr/>
        <p:txBody>
          <a:bodyPr/>
          <a:lstStyle/>
          <a:p>
            <a:pPr marL="290513" indent="-290513">
              <a:lnSpc>
                <a:spcPct val="100000"/>
              </a:lnSpc>
              <a:spcBef>
                <a:spcPts val="0"/>
              </a:spcBef>
            </a:pPr>
            <a:r>
              <a:rPr lang="en-US" dirty="0"/>
              <a:t>Paul King</a:t>
            </a:r>
          </a:p>
          <a:p>
            <a:pPr marL="0" indent="0">
              <a:lnSpc>
                <a:spcPct val="100000"/>
              </a:lnSpc>
              <a:spcBef>
                <a:spcPts val="0"/>
              </a:spcBef>
              <a:buNone/>
            </a:pPr>
            <a:r>
              <a:rPr lang="en-US" dirty="0"/>
              <a:t>    Environmental Specialist 3 </a:t>
            </a:r>
          </a:p>
          <a:p>
            <a:pPr marL="0" indent="0">
              <a:lnSpc>
                <a:spcPct val="100000"/>
              </a:lnSpc>
              <a:spcBef>
                <a:spcPts val="0"/>
              </a:spcBef>
              <a:buNone/>
            </a:pPr>
            <a:r>
              <a:rPr lang="en-US" dirty="0"/>
              <a:t>    (C) 609-439-9728</a:t>
            </a:r>
          </a:p>
          <a:p>
            <a:pPr marL="0" indent="0">
              <a:lnSpc>
                <a:spcPct val="100000"/>
              </a:lnSpc>
              <a:spcBef>
                <a:spcPts val="0"/>
              </a:spcBef>
              <a:buNone/>
            </a:pPr>
            <a:r>
              <a:rPr lang="en-US" dirty="0"/>
              <a:t>    </a:t>
            </a:r>
            <a:r>
              <a:rPr lang="en-US" dirty="0">
                <a:hlinkClick r:id="rId2"/>
              </a:rPr>
              <a:t>paul.king@dep.nj.gov</a:t>
            </a: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290513" indent="-290513">
              <a:lnSpc>
                <a:spcPct val="100000"/>
              </a:lnSpc>
              <a:spcBef>
                <a:spcPts val="0"/>
              </a:spcBef>
            </a:pPr>
            <a:r>
              <a:rPr lang="en-US" dirty="0"/>
              <a:t>Sue Cosgrove</a:t>
            </a:r>
          </a:p>
          <a:p>
            <a:pPr marL="290513" indent="-290513">
              <a:lnSpc>
                <a:spcPct val="100000"/>
              </a:lnSpc>
              <a:spcBef>
                <a:spcPts val="0"/>
              </a:spcBef>
              <a:buNone/>
            </a:pPr>
            <a:r>
              <a:rPr lang="en-US" dirty="0"/>
              <a:t>	Environmental Specialist 3</a:t>
            </a:r>
          </a:p>
          <a:p>
            <a:pPr marL="0" indent="0">
              <a:lnSpc>
                <a:spcPct val="100000"/>
              </a:lnSpc>
              <a:spcBef>
                <a:spcPts val="0"/>
              </a:spcBef>
              <a:buNone/>
            </a:pPr>
            <a:r>
              <a:rPr lang="en-US"/>
              <a:t>    (C) 609-439-9757 </a:t>
            </a:r>
            <a:endParaRPr lang="en-US" dirty="0"/>
          </a:p>
          <a:p>
            <a:pPr marL="0" indent="0">
              <a:lnSpc>
                <a:spcPct val="100000"/>
              </a:lnSpc>
              <a:spcBef>
                <a:spcPts val="0"/>
              </a:spcBef>
              <a:buNone/>
            </a:pPr>
            <a:r>
              <a:rPr lang="en-US" dirty="0"/>
              <a:t>    </a:t>
            </a:r>
            <a:r>
              <a:rPr lang="en-US" dirty="0">
                <a:hlinkClick r:id="rId3"/>
              </a:rPr>
              <a:t>sue.cosgrove@dep.nj.gov</a:t>
            </a:r>
            <a:endParaRPr lang="en-US" dirty="0"/>
          </a:p>
          <a:p>
            <a:pPr marL="0" indent="0">
              <a:lnSpc>
                <a:spcPct val="100000"/>
              </a:lnSpc>
              <a:spcBef>
                <a:spcPts val="0"/>
              </a:spcBef>
              <a:buNone/>
            </a:pPr>
            <a:endParaRPr lang="en-US" dirty="0"/>
          </a:p>
          <a:p>
            <a:endParaRPr lang="en-US" dirty="0"/>
          </a:p>
        </p:txBody>
      </p:sp>
      <p:sp>
        <p:nvSpPr>
          <p:cNvPr id="5" name="Slide Number Placeholder 4">
            <a:extLst>
              <a:ext uri="{FF2B5EF4-FFF2-40B4-BE49-F238E27FC236}">
                <a16:creationId xmlns:a16="http://schemas.microsoft.com/office/drawing/2014/main" id="{3BFA1E2A-8EE6-4475-8590-21920830942B}"/>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33</a:t>
            </a:fld>
            <a:endParaRPr lang="en-US" altLang="en-US" sz="1800" dirty="0">
              <a:solidFill>
                <a:srgbClr val="C00000"/>
              </a:solidFill>
            </a:endParaRPr>
          </a:p>
        </p:txBody>
      </p:sp>
    </p:spTree>
    <p:extLst>
      <p:ext uri="{BB962C8B-B14F-4D97-AF65-F5344CB8AC3E}">
        <p14:creationId xmlns:p14="http://schemas.microsoft.com/office/powerpoint/2010/main" val="874046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2971-0271-4C22-AB06-158696D75467}"/>
              </a:ext>
            </a:extLst>
          </p:cNvPr>
          <p:cNvSpPr>
            <a:spLocks noGrp="1"/>
          </p:cNvSpPr>
          <p:nvPr>
            <p:ph type="title"/>
          </p:nvPr>
        </p:nvSpPr>
        <p:spPr>
          <a:xfrm>
            <a:off x="1451579" y="804519"/>
            <a:ext cx="9603275" cy="1049235"/>
          </a:xfrm>
        </p:spPr>
        <p:txBody>
          <a:bodyPr anchor="ctr">
            <a:normAutofit/>
          </a:bodyPr>
          <a:lstStyle/>
          <a:p>
            <a:pPr algn="ctr"/>
            <a:r>
              <a:rPr lang="en-US" sz="4000" dirty="0"/>
              <a:t>General Requirements</a:t>
            </a:r>
          </a:p>
        </p:txBody>
      </p:sp>
      <p:sp>
        <p:nvSpPr>
          <p:cNvPr id="3" name="Content Placeholder 2">
            <a:extLst>
              <a:ext uri="{FF2B5EF4-FFF2-40B4-BE49-F238E27FC236}">
                <a16:creationId xmlns:a16="http://schemas.microsoft.com/office/drawing/2014/main" id="{E9B82068-C8C4-475F-A310-11E9E45636EE}"/>
              </a:ext>
            </a:extLst>
          </p:cNvPr>
          <p:cNvSpPr>
            <a:spLocks noGrp="1"/>
          </p:cNvSpPr>
          <p:nvPr>
            <p:ph idx="1"/>
          </p:nvPr>
        </p:nvSpPr>
        <p:spPr>
          <a:xfrm>
            <a:off x="1451579" y="2061882"/>
            <a:ext cx="9603275" cy="4016189"/>
          </a:xfrm>
        </p:spPr>
        <p:txBody>
          <a:bodyPr>
            <a:noAutofit/>
          </a:bodyPr>
          <a:lstStyle/>
          <a:p>
            <a:pPr marL="0" indent="0">
              <a:buNone/>
            </a:pPr>
            <a:r>
              <a:rPr lang="en-US" sz="2800" b="1" dirty="0"/>
              <a:t>Independent Requirements</a:t>
            </a:r>
          </a:p>
          <a:p>
            <a:r>
              <a:rPr lang="en-US" sz="2400" b="1" dirty="0"/>
              <a:t>§ 262.10(a)(1) </a:t>
            </a:r>
            <a:r>
              <a:rPr lang="en-US" sz="2400" dirty="0"/>
              <a:t> A person who </a:t>
            </a:r>
            <a:r>
              <a:rPr lang="en-US" sz="2400" u="sng" dirty="0"/>
              <a:t>generates</a:t>
            </a:r>
            <a:r>
              <a:rPr lang="en-US" sz="2400" dirty="0"/>
              <a:t> a hazardous waste as defined by 40 CFR part 261 is subject to all the applicable independent requirements in the subparts and sections listed.</a:t>
            </a:r>
          </a:p>
          <a:p>
            <a:pPr lvl="1"/>
            <a:r>
              <a:rPr lang="en-US" sz="2400" b="1" dirty="0"/>
              <a:t>(</a:t>
            </a:r>
            <a:r>
              <a:rPr lang="en-US" sz="2400" b="1" dirty="0" err="1"/>
              <a:t>i</a:t>
            </a:r>
            <a:r>
              <a:rPr lang="en-US" sz="2400" b="1" dirty="0"/>
              <a:t>) </a:t>
            </a:r>
            <a:r>
              <a:rPr lang="en-US" sz="2400" dirty="0"/>
              <a:t> VSQG </a:t>
            </a:r>
          </a:p>
          <a:p>
            <a:pPr lvl="1"/>
            <a:r>
              <a:rPr lang="en-US" sz="2400" b="1" dirty="0"/>
              <a:t>(ii)  </a:t>
            </a:r>
            <a:r>
              <a:rPr lang="en-US" sz="2400" dirty="0"/>
              <a:t>SQG</a:t>
            </a:r>
          </a:p>
          <a:p>
            <a:pPr lvl="1"/>
            <a:r>
              <a:rPr lang="en-US" sz="2400" b="1" dirty="0"/>
              <a:t>(iii)  </a:t>
            </a:r>
            <a:r>
              <a:rPr lang="en-US" sz="2400" dirty="0"/>
              <a:t>LQG</a:t>
            </a:r>
          </a:p>
        </p:txBody>
      </p:sp>
      <p:sp>
        <p:nvSpPr>
          <p:cNvPr id="5" name="Slide Number Placeholder 4">
            <a:extLst>
              <a:ext uri="{FF2B5EF4-FFF2-40B4-BE49-F238E27FC236}">
                <a16:creationId xmlns:a16="http://schemas.microsoft.com/office/drawing/2014/main" id="{FFAA4096-6777-4B6E-B3F4-5691B3F49BE8}"/>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4</a:t>
            </a:fld>
            <a:endParaRPr lang="en-US" altLang="en-US" sz="1800" dirty="0">
              <a:solidFill>
                <a:srgbClr val="C00000"/>
              </a:solidFill>
            </a:endParaRPr>
          </a:p>
        </p:txBody>
      </p:sp>
    </p:spTree>
    <p:extLst>
      <p:ext uri="{BB962C8B-B14F-4D97-AF65-F5344CB8AC3E}">
        <p14:creationId xmlns:p14="http://schemas.microsoft.com/office/powerpoint/2010/main" val="3813144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2971-0271-4C22-AB06-158696D75467}"/>
              </a:ext>
            </a:extLst>
          </p:cNvPr>
          <p:cNvSpPr>
            <a:spLocks noGrp="1"/>
          </p:cNvSpPr>
          <p:nvPr>
            <p:ph type="title"/>
          </p:nvPr>
        </p:nvSpPr>
        <p:spPr>
          <a:xfrm>
            <a:off x="1451579" y="804519"/>
            <a:ext cx="9603275" cy="1049235"/>
          </a:xfrm>
        </p:spPr>
        <p:txBody>
          <a:bodyPr anchor="ctr">
            <a:normAutofit/>
          </a:bodyPr>
          <a:lstStyle/>
          <a:p>
            <a:pPr algn="ctr"/>
            <a:r>
              <a:rPr lang="en-US" sz="4000" dirty="0"/>
              <a:t>General Requirements</a:t>
            </a:r>
          </a:p>
        </p:txBody>
      </p:sp>
      <p:sp>
        <p:nvSpPr>
          <p:cNvPr id="3" name="Content Placeholder 2">
            <a:extLst>
              <a:ext uri="{FF2B5EF4-FFF2-40B4-BE49-F238E27FC236}">
                <a16:creationId xmlns:a16="http://schemas.microsoft.com/office/drawing/2014/main" id="{E9B82068-C8C4-475F-A310-11E9E45636EE}"/>
              </a:ext>
            </a:extLst>
          </p:cNvPr>
          <p:cNvSpPr>
            <a:spLocks noGrp="1"/>
          </p:cNvSpPr>
          <p:nvPr>
            <p:ph idx="1"/>
          </p:nvPr>
        </p:nvSpPr>
        <p:spPr>
          <a:xfrm>
            <a:off x="1451579" y="2133600"/>
            <a:ext cx="9603275" cy="3827929"/>
          </a:xfrm>
        </p:spPr>
        <p:txBody>
          <a:bodyPr>
            <a:noAutofit/>
          </a:bodyPr>
          <a:lstStyle/>
          <a:p>
            <a:pPr marL="0" indent="0">
              <a:buNone/>
            </a:pPr>
            <a:r>
              <a:rPr lang="en-US" sz="2800" b="1" dirty="0"/>
              <a:t>Conditional Requirements</a:t>
            </a:r>
          </a:p>
          <a:p>
            <a:r>
              <a:rPr lang="en-US" sz="2200" b="1" dirty="0"/>
              <a:t>§</a:t>
            </a:r>
            <a:r>
              <a:rPr lang="en-US" sz="2200" dirty="0"/>
              <a:t> </a:t>
            </a:r>
            <a:r>
              <a:rPr lang="en-US" sz="2200" b="1" dirty="0"/>
              <a:t>262.10(a)(2)  </a:t>
            </a:r>
            <a:r>
              <a:rPr lang="en-US" sz="2200" dirty="0"/>
              <a:t>A generator that </a:t>
            </a:r>
            <a:r>
              <a:rPr lang="en-US" sz="2200" u="sng" dirty="0"/>
              <a:t>accumulates</a:t>
            </a:r>
            <a:r>
              <a:rPr lang="en-US" sz="2200" dirty="0"/>
              <a:t> hazardous waste on site is a person that stores hazardous waste; such generator is subject to the applicable requirements of parts 124, 264 through 267, and 270 of this chapter and section 3010 of RCRA, unless it is one of the following:</a:t>
            </a:r>
          </a:p>
          <a:p>
            <a:pPr lvl="1"/>
            <a:r>
              <a:rPr lang="en-US" sz="1900" b="1" dirty="0"/>
              <a:t>(</a:t>
            </a:r>
            <a:r>
              <a:rPr lang="en-US" sz="1900" b="1" dirty="0" err="1"/>
              <a:t>i</a:t>
            </a:r>
            <a:r>
              <a:rPr lang="en-US" sz="1900" b="1" dirty="0"/>
              <a:t>) </a:t>
            </a:r>
            <a:r>
              <a:rPr lang="en-US" sz="1900" dirty="0"/>
              <a:t>A VSQG that meets the conditions for exemption in §262.14;</a:t>
            </a:r>
          </a:p>
          <a:p>
            <a:pPr lvl="1"/>
            <a:r>
              <a:rPr lang="en-US" sz="1900" b="1" dirty="0"/>
              <a:t>(ii) </a:t>
            </a:r>
            <a:r>
              <a:rPr lang="en-US" sz="1900" dirty="0"/>
              <a:t>An SQG that meets the conditions for exemption in §§262.15 and 262.16; or</a:t>
            </a:r>
          </a:p>
          <a:p>
            <a:pPr lvl="1"/>
            <a:r>
              <a:rPr lang="en-US" sz="1900" b="1" dirty="0"/>
              <a:t>(iii) </a:t>
            </a:r>
            <a:r>
              <a:rPr lang="en-US" sz="1900" dirty="0"/>
              <a:t>An LQG that meets the conditions for exemption in §§262.15 and 262.17.</a:t>
            </a:r>
          </a:p>
        </p:txBody>
      </p:sp>
      <p:sp>
        <p:nvSpPr>
          <p:cNvPr id="5" name="Slide Number Placeholder 4">
            <a:extLst>
              <a:ext uri="{FF2B5EF4-FFF2-40B4-BE49-F238E27FC236}">
                <a16:creationId xmlns:a16="http://schemas.microsoft.com/office/drawing/2014/main" id="{FFAA4096-6777-4B6E-B3F4-5691B3F49BE8}"/>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5</a:t>
            </a:fld>
            <a:endParaRPr lang="en-US" altLang="en-US" sz="1800" dirty="0">
              <a:solidFill>
                <a:srgbClr val="C00000"/>
              </a:solidFill>
            </a:endParaRPr>
          </a:p>
        </p:txBody>
      </p:sp>
    </p:spTree>
    <p:extLst>
      <p:ext uri="{BB962C8B-B14F-4D97-AF65-F5344CB8AC3E}">
        <p14:creationId xmlns:p14="http://schemas.microsoft.com/office/powerpoint/2010/main" val="4060084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2971-0271-4C22-AB06-158696D75467}"/>
              </a:ext>
            </a:extLst>
          </p:cNvPr>
          <p:cNvSpPr>
            <a:spLocks noGrp="1"/>
          </p:cNvSpPr>
          <p:nvPr>
            <p:ph type="title"/>
          </p:nvPr>
        </p:nvSpPr>
        <p:spPr>
          <a:xfrm>
            <a:off x="1451579" y="804519"/>
            <a:ext cx="9603275" cy="1049235"/>
          </a:xfrm>
        </p:spPr>
        <p:txBody>
          <a:bodyPr anchor="ctr">
            <a:normAutofit/>
          </a:bodyPr>
          <a:lstStyle/>
          <a:p>
            <a:pPr algn="ctr"/>
            <a:r>
              <a:rPr lang="en-US" sz="4000" dirty="0"/>
              <a:t>General Requirements</a:t>
            </a:r>
          </a:p>
        </p:txBody>
      </p:sp>
      <p:sp>
        <p:nvSpPr>
          <p:cNvPr id="3" name="Content Placeholder 2">
            <a:extLst>
              <a:ext uri="{FF2B5EF4-FFF2-40B4-BE49-F238E27FC236}">
                <a16:creationId xmlns:a16="http://schemas.microsoft.com/office/drawing/2014/main" id="{E9B82068-C8C4-475F-A310-11E9E45636EE}"/>
              </a:ext>
            </a:extLst>
          </p:cNvPr>
          <p:cNvSpPr>
            <a:spLocks noGrp="1"/>
          </p:cNvSpPr>
          <p:nvPr>
            <p:ph idx="1"/>
          </p:nvPr>
        </p:nvSpPr>
        <p:spPr>
          <a:xfrm>
            <a:off x="1451579" y="2070848"/>
            <a:ext cx="9603276" cy="3395498"/>
          </a:xfrm>
        </p:spPr>
        <p:txBody>
          <a:bodyPr>
            <a:normAutofit/>
          </a:bodyPr>
          <a:lstStyle/>
          <a:p>
            <a:pPr marL="0" indent="0">
              <a:buNone/>
            </a:pPr>
            <a:r>
              <a:rPr lang="en-US" sz="2800" b="1" dirty="0"/>
              <a:t>Authorized Facility Requirement</a:t>
            </a:r>
          </a:p>
          <a:p>
            <a:r>
              <a:rPr lang="en-US" sz="2400" b="1" dirty="0"/>
              <a:t>§ 262.10(a)(3)</a:t>
            </a:r>
            <a:r>
              <a:rPr lang="en-US" sz="2400" dirty="0"/>
              <a:t>  A generator shall not transport, offer its hazardous waste for transport, or otherwise cause its hazardous waste to be sent to a facility that is not a designated facility, as defined in §260.10 of this chapter, or not otherwise authorized to receive the generator's hazardous waste.</a:t>
            </a:r>
          </a:p>
        </p:txBody>
      </p:sp>
      <p:sp>
        <p:nvSpPr>
          <p:cNvPr id="5" name="Slide Number Placeholder 4">
            <a:extLst>
              <a:ext uri="{FF2B5EF4-FFF2-40B4-BE49-F238E27FC236}">
                <a16:creationId xmlns:a16="http://schemas.microsoft.com/office/drawing/2014/main" id="{FFAA4096-6777-4B6E-B3F4-5691B3F49BE8}"/>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6</a:t>
            </a:fld>
            <a:endParaRPr lang="en-US" altLang="en-US" sz="1800" dirty="0">
              <a:solidFill>
                <a:srgbClr val="C00000"/>
              </a:solidFill>
            </a:endParaRPr>
          </a:p>
        </p:txBody>
      </p:sp>
    </p:spTree>
    <p:extLst>
      <p:ext uri="{BB962C8B-B14F-4D97-AF65-F5344CB8AC3E}">
        <p14:creationId xmlns:p14="http://schemas.microsoft.com/office/powerpoint/2010/main" val="2267611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2971-0271-4C22-AB06-158696D75467}"/>
              </a:ext>
            </a:extLst>
          </p:cNvPr>
          <p:cNvSpPr>
            <a:spLocks noGrp="1"/>
          </p:cNvSpPr>
          <p:nvPr>
            <p:ph type="title"/>
          </p:nvPr>
        </p:nvSpPr>
        <p:spPr>
          <a:xfrm>
            <a:off x="1451579" y="804519"/>
            <a:ext cx="9603275" cy="1049235"/>
          </a:xfrm>
        </p:spPr>
        <p:txBody>
          <a:bodyPr anchor="ctr">
            <a:normAutofit/>
          </a:bodyPr>
          <a:lstStyle/>
          <a:p>
            <a:pPr algn="ctr"/>
            <a:r>
              <a:rPr lang="en-US" sz="4000" dirty="0"/>
              <a:t>General Requirements</a:t>
            </a:r>
          </a:p>
        </p:txBody>
      </p:sp>
      <p:sp>
        <p:nvSpPr>
          <p:cNvPr id="3" name="Content Placeholder 2">
            <a:extLst>
              <a:ext uri="{FF2B5EF4-FFF2-40B4-BE49-F238E27FC236}">
                <a16:creationId xmlns:a16="http://schemas.microsoft.com/office/drawing/2014/main" id="{E9B82068-C8C4-475F-A310-11E9E45636EE}"/>
              </a:ext>
            </a:extLst>
          </p:cNvPr>
          <p:cNvSpPr>
            <a:spLocks noGrp="1"/>
          </p:cNvSpPr>
          <p:nvPr>
            <p:ph idx="1"/>
          </p:nvPr>
        </p:nvSpPr>
        <p:spPr>
          <a:xfrm>
            <a:off x="1451579" y="2015732"/>
            <a:ext cx="9603276" cy="3605139"/>
          </a:xfrm>
        </p:spPr>
        <p:txBody>
          <a:bodyPr>
            <a:normAutofit lnSpcReduction="10000"/>
          </a:bodyPr>
          <a:lstStyle/>
          <a:p>
            <a:pPr marL="0" indent="0">
              <a:buNone/>
            </a:pPr>
            <a:r>
              <a:rPr lang="en-US" sz="2800" b="1" dirty="0"/>
              <a:t>Liquids in Landfills Prohibition</a:t>
            </a:r>
          </a:p>
          <a:p>
            <a:r>
              <a:rPr lang="en-US" b="1" dirty="0"/>
              <a:t>VSQG - § 262.14(b)  </a:t>
            </a:r>
            <a:r>
              <a:rPr lang="en-US" dirty="0"/>
              <a:t>The placement of bulk or non-containerized liquid hazardous waste or hazardous waste containing free liquids (whether or not sorbents have been added) in any landfill is prohibited.</a:t>
            </a:r>
          </a:p>
          <a:p>
            <a:r>
              <a:rPr lang="en-US" b="1" dirty="0"/>
              <a:t>SQG &amp; LQG - § 262.35  </a:t>
            </a:r>
            <a:r>
              <a:rPr lang="en-US" dirty="0"/>
              <a:t>The placement of bulk or non-containerized liquid hazardous waste or hazardous waste containing free liquids (whether or not sorbents have been added) in any landfill is prohibited. Prior to disposal in a hazardous waste landfill, liquids must meet additional requirements as specified in §§264.314 and 265.314.</a:t>
            </a:r>
          </a:p>
          <a:p>
            <a:endParaRPr lang="en-US" dirty="0"/>
          </a:p>
        </p:txBody>
      </p:sp>
      <p:sp>
        <p:nvSpPr>
          <p:cNvPr id="5" name="Slide Number Placeholder 4">
            <a:extLst>
              <a:ext uri="{FF2B5EF4-FFF2-40B4-BE49-F238E27FC236}">
                <a16:creationId xmlns:a16="http://schemas.microsoft.com/office/drawing/2014/main" id="{FFAA4096-6777-4B6E-B3F4-5691B3F49BE8}"/>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7</a:t>
            </a:fld>
            <a:endParaRPr lang="en-US" altLang="en-US" sz="1800" dirty="0">
              <a:solidFill>
                <a:srgbClr val="C00000"/>
              </a:solidFill>
            </a:endParaRPr>
          </a:p>
        </p:txBody>
      </p:sp>
    </p:spTree>
    <p:extLst>
      <p:ext uri="{BB962C8B-B14F-4D97-AF65-F5344CB8AC3E}">
        <p14:creationId xmlns:p14="http://schemas.microsoft.com/office/powerpoint/2010/main" val="822495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3693" y="1045029"/>
            <a:ext cx="10219765" cy="4952359"/>
          </a:xfrm>
        </p:spPr>
        <p:txBody>
          <a:bodyPr/>
          <a:lstStyle/>
          <a:p>
            <a:endParaRPr lang="en-US" dirty="0"/>
          </a:p>
          <a:p>
            <a:endParaRPr lang="en-US" dirty="0"/>
          </a:p>
          <a:p>
            <a:endParaRPr lang="en-US" dirty="0"/>
          </a:p>
          <a:p>
            <a:pPr marL="0" indent="0" algn="ctr">
              <a:buNone/>
            </a:pPr>
            <a:r>
              <a:rPr lang="en-US" sz="4000" dirty="0">
                <a:cs typeface="Calibri" panose="020F0502020204030204" pitchFamily="34" charset="0"/>
              </a:rPr>
              <a:t>HAZARDOUS WASTE DETERMINATION </a:t>
            </a:r>
          </a:p>
          <a:p>
            <a:pPr marL="0" indent="0" algn="ctr">
              <a:buNone/>
            </a:pPr>
            <a:r>
              <a:rPr lang="en-US" sz="4000" dirty="0">
                <a:cs typeface="Calibri" panose="020F0502020204030204" pitchFamily="34" charset="0"/>
              </a:rPr>
              <a:t>AND RECORDKEEPING</a:t>
            </a:r>
          </a:p>
          <a:p>
            <a:pPr marL="0" indent="0" algn="ctr">
              <a:buNone/>
            </a:pPr>
            <a:r>
              <a:rPr lang="en-US" sz="4000" dirty="0">
                <a:solidFill>
                  <a:schemeClr val="dk1"/>
                </a:solidFill>
              </a:rPr>
              <a:t>§ </a:t>
            </a:r>
            <a:r>
              <a:rPr lang="en-US" sz="4000" dirty="0"/>
              <a:t>262.11</a:t>
            </a:r>
            <a:endParaRPr lang="en-US" sz="4000" dirty="0">
              <a:cs typeface="Calibri" panose="020F0502020204030204" pitchFamily="34" charset="0"/>
            </a:endParaRPr>
          </a:p>
        </p:txBody>
      </p:sp>
      <p:sp>
        <p:nvSpPr>
          <p:cNvPr id="2" name="Slide Number Placeholder 1"/>
          <p:cNvSpPr>
            <a:spLocks noGrp="1"/>
          </p:cNvSpPr>
          <p:nvPr>
            <p:ph type="sldNum" sz="quarter" idx="12"/>
          </p:nvPr>
        </p:nvSpPr>
        <p:spPr>
          <a:xfrm>
            <a:off x="435237" y="861726"/>
            <a:ext cx="811019" cy="503578"/>
          </a:xfrm>
        </p:spPr>
        <p:txBody>
          <a:bodyPr vert="horz" lIns="91440" tIns="45720" rIns="91440" bIns="45720" rtlCol="0" anchor="t"/>
          <a:lstStyle/>
          <a:p>
            <a:pPr algn="l"/>
            <a:fld id="{5A8ADD7E-9AF2-417D-B7EA-87A4DF7386C8}" type="slidenum">
              <a:rPr lang="en-US" altLang="en-US" sz="1800">
                <a:solidFill>
                  <a:srgbClr val="C00000"/>
                </a:solidFill>
              </a:rPr>
              <a:pPr algn="l"/>
              <a:t>8</a:t>
            </a:fld>
            <a:endParaRPr lang="en-US" altLang="en-US" sz="1800" dirty="0">
              <a:solidFill>
                <a:srgbClr val="C00000"/>
              </a:solidFill>
            </a:endParaRPr>
          </a:p>
        </p:txBody>
      </p:sp>
    </p:spTree>
    <p:extLst>
      <p:ext uri="{BB962C8B-B14F-4D97-AF65-F5344CB8AC3E}">
        <p14:creationId xmlns:p14="http://schemas.microsoft.com/office/powerpoint/2010/main" val="2667923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4E602-F708-4713-96EE-2BCD6FE1B113}"/>
              </a:ext>
            </a:extLst>
          </p:cNvPr>
          <p:cNvSpPr>
            <a:spLocks noGrp="1"/>
          </p:cNvSpPr>
          <p:nvPr>
            <p:ph type="title"/>
          </p:nvPr>
        </p:nvSpPr>
        <p:spPr>
          <a:xfrm>
            <a:off x="1451579" y="804519"/>
            <a:ext cx="9603275" cy="1049235"/>
          </a:xfrm>
        </p:spPr>
        <p:txBody>
          <a:bodyPr anchor="ctr">
            <a:normAutofit/>
          </a:bodyPr>
          <a:lstStyle/>
          <a:p>
            <a:pPr algn="ctr"/>
            <a:r>
              <a:rPr lang="en-US" sz="4000" b="1" dirty="0"/>
              <a:t>§ 262.11 </a:t>
            </a:r>
            <a:r>
              <a:rPr lang="en-US" sz="4000" dirty="0"/>
              <a:t>–</a:t>
            </a:r>
            <a:r>
              <a:rPr lang="en-US" sz="4000" b="1" dirty="0"/>
              <a:t> </a:t>
            </a:r>
            <a:r>
              <a:rPr lang="en-US" sz="4000" dirty="0"/>
              <a:t>HW determination</a:t>
            </a:r>
          </a:p>
        </p:txBody>
      </p:sp>
      <p:sp>
        <p:nvSpPr>
          <p:cNvPr id="3" name="Content Placeholder 2">
            <a:extLst>
              <a:ext uri="{FF2B5EF4-FFF2-40B4-BE49-F238E27FC236}">
                <a16:creationId xmlns:a16="http://schemas.microsoft.com/office/drawing/2014/main" id="{938B227D-AC49-4706-9C4B-9D7C329D6F91}"/>
              </a:ext>
            </a:extLst>
          </p:cNvPr>
          <p:cNvSpPr>
            <a:spLocks noGrp="1"/>
          </p:cNvSpPr>
          <p:nvPr>
            <p:ph idx="1"/>
          </p:nvPr>
        </p:nvSpPr>
        <p:spPr>
          <a:xfrm>
            <a:off x="1451579" y="2015732"/>
            <a:ext cx="9603275" cy="3450613"/>
          </a:xfrm>
        </p:spPr>
        <p:txBody>
          <a:bodyPr>
            <a:normAutofit/>
          </a:bodyPr>
          <a:lstStyle/>
          <a:p>
            <a:r>
              <a:rPr lang="en-US" sz="3200" dirty="0"/>
              <a:t>HW determinations </a:t>
            </a:r>
            <a:r>
              <a:rPr lang="en-US" sz="3200" b="1" u="sng" dirty="0"/>
              <a:t>must be accurate </a:t>
            </a:r>
            <a:r>
              <a:rPr lang="en-US" sz="3200" dirty="0"/>
              <a:t>to ensure wastes are properly managed according to applicable RCRA regulations.</a:t>
            </a:r>
          </a:p>
          <a:p>
            <a:pPr marL="0" indent="0">
              <a:buNone/>
            </a:pPr>
            <a:endParaRPr lang="en-US" sz="3200" dirty="0"/>
          </a:p>
          <a:p>
            <a:endParaRPr lang="en-US" sz="3200" dirty="0"/>
          </a:p>
        </p:txBody>
      </p:sp>
      <p:sp>
        <p:nvSpPr>
          <p:cNvPr id="5" name="Slide Number Placeholder 4">
            <a:extLst>
              <a:ext uri="{FF2B5EF4-FFF2-40B4-BE49-F238E27FC236}">
                <a16:creationId xmlns:a16="http://schemas.microsoft.com/office/drawing/2014/main" id="{8A5EAE56-742C-42E5-93C1-FA8CD4910272}"/>
              </a:ext>
            </a:extLst>
          </p:cNvPr>
          <p:cNvSpPr>
            <a:spLocks noGrp="1"/>
          </p:cNvSpPr>
          <p:nvPr>
            <p:ph type="sldNum" sz="quarter" idx="12"/>
          </p:nvPr>
        </p:nvSpPr>
        <p:spPr/>
        <p:txBody>
          <a:bodyPr vert="horz" lIns="91440" tIns="45720" rIns="91440" bIns="45720" rtlCol="0" anchor="t"/>
          <a:lstStyle/>
          <a:p>
            <a:pPr algn="l"/>
            <a:fld id="{DF5D452F-4B11-4D7F-BAB0-5646F256D979}" type="slidenum">
              <a:rPr lang="en-US" altLang="en-US" sz="1800">
                <a:solidFill>
                  <a:srgbClr val="C00000"/>
                </a:solidFill>
              </a:rPr>
              <a:pPr algn="l"/>
              <a:t>9</a:t>
            </a:fld>
            <a:endParaRPr lang="en-US" altLang="en-US" sz="1800" dirty="0">
              <a:solidFill>
                <a:srgbClr val="C00000"/>
              </a:solidFill>
            </a:endParaRPr>
          </a:p>
        </p:txBody>
      </p:sp>
    </p:spTree>
    <p:extLst>
      <p:ext uri="{BB962C8B-B14F-4D97-AF65-F5344CB8AC3E}">
        <p14:creationId xmlns:p14="http://schemas.microsoft.com/office/powerpoint/2010/main" val="2229775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29f62856-1543-49d4-a736-4569d363f533" ContentTypeId="0x0101" PreviousValue="false"/>
</file>

<file path=customXml/item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3f09c3df709400db2417a7161762d62 xmlns="4ffa91fb-a0ff-4ac5-b2db-65c790d184a4">
      <Terms xmlns="http://schemas.microsoft.com/office/infopath/2007/PartnerControls"/>
    </e3f09c3df709400db2417a7161762d62>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2017-01-30T15:38:10+00:00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SharedWithUsers xmlns="65f9af5b-89f8-463f-9bd9-e882051e83a5">
      <UserInfo>
        <DisplayName>Sheridan, MaryBeth</DisplayName>
        <AccountId>2058</AccountId>
        <AccountType/>
      </UserInfo>
      <UserInfo>
        <DisplayName>Young, Jessica</DisplayName>
        <AccountId>248</AccountId>
        <AccountType/>
      </UserInfo>
      <UserInfo>
        <DisplayName>Knieser, Brian</DisplayName>
        <AccountId>3757</AccountId>
        <AccountType/>
      </UserInfo>
    </SharedWithUsers>
  </documentManagement>
</p:properties>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ct:contentTypeSchema xmlns:ct="http://schemas.microsoft.com/office/2006/metadata/contentType" xmlns:ma="http://schemas.microsoft.com/office/2006/metadata/properties/metaAttributes" ct:_="" ma:_="" ma:contentTypeName="Document" ma:contentTypeID="0x010100FEA017BD9311F94F95BD2B4797F40A36" ma:contentTypeVersion="24" ma:contentTypeDescription="Create a new document." ma:contentTypeScope="" ma:versionID="9b3e563a703cd00c8460e9e7fbf4c036">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65f9af5b-89f8-463f-9bd9-e882051e83a5" xmlns:ns6="d6c9a954-9431-419a-8493-9e55d6bf995b" targetNamespace="http://schemas.microsoft.com/office/2006/metadata/properties" ma:root="true" ma:fieldsID="02af17241eeb5950208054ae12a842cc" ns1:_="" ns2:_="" ns3:_="" ns4:_="" ns5:_="" ns6:_="">
    <xsd:import namespace="http://schemas.microsoft.com/sharepoint/v3"/>
    <xsd:import namespace="4ffa91fb-a0ff-4ac5-b2db-65c790d184a4"/>
    <xsd:import namespace="http://schemas.microsoft.com/sharepoint.v3"/>
    <xsd:import namespace="http://schemas.microsoft.com/sharepoint/v3/fields"/>
    <xsd:import namespace="65f9af5b-89f8-463f-9bd9-e882051e83a5"/>
    <xsd:import namespace="d6c9a954-9431-419a-8493-9e55d6bf995b"/>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2:e3f09c3df709400db2417a7161762d62" minOccurs="0"/>
                <xsd:element ref="ns5:SharedWithUsers" minOccurs="0"/>
                <xsd:element ref="ns5:SharedWithDetails" minOccurs="0"/>
                <xsd:element ref="ns6:MediaServiceMetadata" minOccurs="0"/>
                <xsd:element ref="ns6: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f4a55188-8747-4148-b735-812f52dff189}" ma:internalName="TaxCatchAllLabel" ma:readOnly="true" ma:showField="CatchAllDataLabel" ma:web="857308bd-36ec-417c-ac2d-b4e1e7c71c2e">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f4a55188-8747-4148-b735-812f52dff189}" ma:internalName="TaxCatchAll" ma:showField="CatchAllData" ma:web="857308bd-36ec-417c-ac2d-b4e1e7c71c2e">
      <xsd:complexType>
        <xsd:complexContent>
          <xsd:extension base="dms:MultiChoiceLookup">
            <xsd:sequence>
              <xsd:element name="Value" type="dms:Lookup" maxOccurs="unbounded" minOccurs="0" nillable="true"/>
            </xsd:sequence>
          </xsd:extension>
        </xsd:complexContent>
      </xsd:complexType>
    </xsd:element>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f9af5b-89f8-463f-9bd9-e882051e83a5" elementFormDefault="qualified">
    <xsd:import namespace="http://schemas.microsoft.com/office/2006/documentManagement/types"/>
    <xsd:import namespace="http://schemas.microsoft.com/office/infopath/2007/PartnerControls"/>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c9a954-9431-419a-8493-9e55d6bf995b" elementFormDefault="qualified">
    <xsd:import namespace="http://schemas.microsoft.com/office/2006/documentManagement/types"/>
    <xsd:import namespace="http://schemas.microsoft.com/office/infopath/2007/PartnerControls"/>
    <xsd:element name="MediaServiceMetadata" ma:index="31" nillable="true" ma:displayName="MediaServiceMetadata" ma:description="" ma:hidden="true" ma:internalName="MediaServiceMetadata" ma:readOnly="true">
      <xsd:simpleType>
        <xsd:restriction base="dms:Note"/>
      </xsd:simpleType>
    </xsd:element>
    <xsd:element name="MediaServiceFastMetadata" ma:index="3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C263A3BC-4E7F-4FC2-8D6D-40E054B2FFDE}">
  <ds:schemaRefs>
    <ds:schemaRef ds:uri="ESRI.ArcGIS.Mapping.OfficeIntegration.PowerPointInfo"/>
  </ds:schemaRefs>
</ds:datastoreItem>
</file>

<file path=customXml/itemProps10.xml><?xml version="1.0" encoding="utf-8"?>
<ds:datastoreItem xmlns:ds="http://schemas.openxmlformats.org/officeDocument/2006/customXml" ds:itemID="{6FFBB954-E0D6-4D9F-91E3-DDE53BD33125}">
  <ds:schemaRefs>
    <ds:schemaRef ds:uri="http://schemas.microsoft.com/sharepoint/v3/contenttype/forms"/>
  </ds:schemaRefs>
</ds:datastoreItem>
</file>

<file path=customXml/itemProps2.xml><?xml version="1.0" encoding="utf-8"?>
<ds:datastoreItem xmlns:ds="http://schemas.openxmlformats.org/officeDocument/2006/customXml" ds:itemID="{ADD103AA-7583-4EF3-B2CA-01690679E53D}">
  <ds:schemaRefs>
    <ds:schemaRef ds:uri="Microsoft.SharePoint.Taxonomy.ContentTypeSync"/>
  </ds:schemaRefs>
</ds:datastoreItem>
</file>

<file path=customXml/itemProps3.xml><?xml version="1.0" encoding="utf-8"?>
<ds:datastoreItem xmlns:ds="http://schemas.openxmlformats.org/officeDocument/2006/customXml" ds:itemID="{D4C49635-BAA9-4D96-81C3-03CD3D5CC2A2}">
  <ds:schemaRefs>
    <ds:schemaRef ds:uri="http://schemas.microsoft.com/office/infopath/2007/PartnerControls"/>
    <ds:schemaRef ds:uri="http://purl.org/dc/terms/"/>
    <ds:schemaRef ds:uri="http://schemas.microsoft.com/office/2006/metadata/properties"/>
    <ds:schemaRef ds:uri="http://schemas.openxmlformats.org/package/2006/metadata/core-properties"/>
    <ds:schemaRef ds:uri="4ffa91fb-a0ff-4ac5-b2db-65c790d184a4"/>
    <ds:schemaRef ds:uri="http://schemas.microsoft.com/office/2006/documentManagement/types"/>
    <ds:schemaRef ds:uri="http://purl.org/dc/elements/1.1/"/>
    <ds:schemaRef ds:uri="http://www.w3.org/XML/1998/namespace"/>
    <ds:schemaRef ds:uri="http://schemas.microsoft.com/sharepoint/v3/fields"/>
    <ds:schemaRef ds:uri="http://purl.org/dc/dcmitype/"/>
    <ds:schemaRef ds:uri="65f9af5b-89f8-463f-9bd9-e882051e83a5"/>
    <ds:schemaRef ds:uri="d6c9a954-9431-419a-8493-9e55d6bf995b"/>
    <ds:schemaRef ds:uri="http://schemas.microsoft.com/sharepoint.v3"/>
    <ds:schemaRef ds:uri="http://schemas.microsoft.com/sharepoint/v3"/>
  </ds:schemaRefs>
</ds:datastoreItem>
</file>

<file path=customXml/itemProps4.xml><?xml version="1.0" encoding="utf-8"?>
<ds:datastoreItem xmlns:ds="http://schemas.openxmlformats.org/officeDocument/2006/customXml" ds:itemID="{DA9B450D-A9C7-4410-9E59-272B3312C848}">
  <ds:schemaRefs>
    <ds:schemaRef ds:uri="ESRI.ArcGIS.Mapping.OfficeIntegration.PowerPointInfo"/>
  </ds:schemaRefs>
</ds:datastoreItem>
</file>

<file path=customXml/itemProps5.xml><?xml version="1.0" encoding="utf-8"?>
<ds:datastoreItem xmlns:ds="http://schemas.openxmlformats.org/officeDocument/2006/customXml" ds:itemID="{A42C88C5-ECDE-4DA4-9093-F11880727625}">
  <ds:schemaRefs>
    <ds:schemaRef ds:uri="ESRI.ArcGIS.Mapping.OfficeIntegration.PowerPointInfo"/>
  </ds:schemaRefs>
</ds:datastoreItem>
</file>

<file path=customXml/itemProps6.xml><?xml version="1.0" encoding="utf-8"?>
<ds:datastoreItem xmlns:ds="http://schemas.openxmlformats.org/officeDocument/2006/customXml" ds:itemID="{B3DCADEB-A49F-4353-8496-1C52A9FE0F06}">
  <ds:schemaRefs>
    <ds:schemaRef ds:uri="ESRI.ArcGIS.Mapping.OfficeIntegration.PowerPointInfo"/>
  </ds:schemaRefs>
</ds:datastoreItem>
</file>

<file path=customXml/itemProps7.xml><?xml version="1.0" encoding="utf-8"?>
<ds:datastoreItem xmlns:ds="http://schemas.openxmlformats.org/officeDocument/2006/customXml" ds:itemID="{AFA43DF7-70F9-4283-91B8-878B011B7D28}">
  <ds:schemaRefs>
    <ds:schemaRef ds:uri="ESRI.ArcGIS.Mapping.OfficeIntegration.PowerPointInfo"/>
  </ds:schemaRefs>
</ds:datastoreItem>
</file>

<file path=customXml/itemProps8.xml><?xml version="1.0" encoding="utf-8"?>
<ds:datastoreItem xmlns:ds="http://schemas.openxmlformats.org/officeDocument/2006/customXml" ds:itemID="{5EFFEC88-A236-4B34-9386-FCFB0312F5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65f9af5b-89f8-463f-9bd9-e882051e83a5"/>
    <ds:schemaRef ds:uri="d6c9a954-9431-419a-8493-9e55d6bf99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9.xml><?xml version="1.0" encoding="utf-8"?>
<ds:datastoreItem xmlns:ds="http://schemas.openxmlformats.org/officeDocument/2006/customXml" ds:itemID="{5C20D1D1-61F6-4ABD-83D2-7993760F4086}">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6843</TotalTime>
  <Words>2399</Words>
  <Application>Microsoft Office PowerPoint</Application>
  <PresentationFormat>Widescreen</PresentationFormat>
  <Paragraphs>274</Paragraphs>
  <Slides>33</Slides>
  <Notes>17</Notes>
  <HiddenSlides>0</HiddenSlides>
  <MMClips>0</MMClips>
  <ScaleCrop>false</ScaleCrop>
  <HeadingPairs>
    <vt:vector size="8" baseType="variant">
      <vt:variant>
        <vt:lpstr>Fonts Used</vt:lpstr>
      </vt:variant>
      <vt:variant>
        <vt:i4>10</vt:i4>
      </vt:variant>
      <vt:variant>
        <vt:lpstr>Theme</vt:lpstr>
      </vt:variant>
      <vt:variant>
        <vt:i4>9</vt:i4>
      </vt:variant>
      <vt:variant>
        <vt:lpstr>Embedded OLE Servers</vt:lpstr>
      </vt:variant>
      <vt:variant>
        <vt:i4>1</vt:i4>
      </vt:variant>
      <vt:variant>
        <vt:lpstr>Slide Titles</vt:lpstr>
      </vt:variant>
      <vt:variant>
        <vt:i4>33</vt:i4>
      </vt:variant>
    </vt:vector>
  </HeadingPairs>
  <TitlesOfParts>
    <vt:vector size="53" baseType="lpstr">
      <vt:lpstr>MS Mincho</vt:lpstr>
      <vt:lpstr>Arial</vt:lpstr>
      <vt:lpstr>Calibri</vt:lpstr>
      <vt:lpstr>Calibri Light</vt:lpstr>
      <vt:lpstr>DokChampa</vt:lpstr>
      <vt:lpstr>Franklin Gothic Demi</vt:lpstr>
      <vt:lpstr>Georgia</vt:lpstr>
      <vt:lpstr>Times New Roman</vt:lpstr>
      <vt:lpstr>Trebuchet MS</vt:lpstr>
      <vt:lpstr>Wingdings 2</vt:lpstr>
      <vt:lpstr>1_Urban</vt:lpstr>
      <vt:lpstr>Urban</vt:lpstr>
      <vt:lpstr>Gallery</vt:lpstr>
      <vt:lpstr>Office Theme</vt:lpstr>
      <vt:lpstr>Office Theme</vt:lpstr>
      <vt:lpstr>Office Theme</vt:lpstr>
      <vt:lpstr>Office Theme</vt:lpstr>
      <vt:lpstr>Office Theme</vt:lpstr>
      <vt:lpstr>Office Theme</vt:lpstr>
      <vt:lpstr>Drawing</vt:lpstr>
      <vt:lpstr>40 CFR Hazardous waste determination and Generator categories</vt:lpstr>
      <vt:lpstr>REQUIREMENTS FOR ALL GENERATORS  </vt:lpstr>
      <vt:lpstr>General Requirements</vt:lpstr>
      <vt:lpstr>General Requirements</vt:lpstr>
      <vt:lpstr>General Requirements</vt:lpstr>
      <vt:lpstr>General Requirements</vt:lpstr>
      <vt:lpstr>General Requirements</vt:lpstr>
      <vt:lpstr>PowerPoint Presentation</vt:lpstr>
      <vt:lpstr>§ 262.11 – HW determination</vt:lpstr>
      <vt:lpstr>§ 262.11(a) – When to determine </vt:lpstr>
      <vt:lpstr>§ 262.11(b) - Determine if Excluded</vt:lpstr>
      <vt:lpstr>§ 262.11(c) – Determine if Listed</vt:lpstr>
      <vt:lpstr>§ 262.11(d) – Determine if Characteristic</vt:lpstr>
      <vt:lpstr>§ 262.11(d) – Determine if Characteristic using knowledge or testing</vt:lpstr>
      <vt:lpstr>§ 262.11(d)(1) – Determine if Characteristic using knowledge </vt:lpstr>
      <vt:lpstr>§ 262.11(d)(1) – Acceptable knowledge (cont.)</vt:lpstr>
      <vt:lpstr>§ 262.11(d)(2) – Determine if Characteristic using testing </vt:lpstr>
      <vt:lpstr>§ 262.11(e) – exclusions or Restrictions for specific wastes</vt:lpstr>
      <vt:lpstr>§ 262.11(f) – Recordkeeping for Sqgs &amp; lqgs</vt:lpstr>
      <vt:lpstr>§ 262.11(f) – Recordkeeping</vt:lpstr>
      <vt:lpstr>§ 262.11(g) – RCRA Waste Codes</vt:lpstr>
      <vt:lpstr>PowerPoint Presentation</vt:lpstr>
      <vt:lpstr>§ 262.13 – generator category Determination</vt:lpstr>
      <vt:lpstr>§ 262.13 – Determine generator category</vt:lpstr>
      <vt:lpstr>Hazardous Waste Counting</vt:lpstr>
      <vt:lpstr>§ 262.13(a) – Determining Category if you generate Non-Acute waste only</vt:lpstr>
      <vt:lpstr>§ 262.13(a) – Determining Category if you generate  Acute waste only</vt:lpstr>
      <vt:lpstr>Hazardous Waste Counting</vt:lpstr>
      <vt:lpstr>§ 262.13(b) – Generating Acute and Non-Acute Hazardous Waste in the Same Month</vt:lpstr>
      <vt:lpstr>§ 262.13(c) – materials that do not  need to be counted  </vt:lpstr>
      <vt:lpstr>§ 262.13(d) – materials that do not  need to be counted  </vt:lpstr>
      <vt:lpstr>§ 262.13(e) – Generator must meet rules for applicable category</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Sue.Cosgrove@dep.nj.gov;Paul.King@dep.nj.gov</dc:creator>
  <cp:lastModifiedBy>King, Paul</cp:lastModifiedBy>
  <cp:revision>286</cp:revision>
  <dcterms:created xsi:type="dcterms:W3CDTF">2013-07-15T20:26:40Z</dcterms:created>
  <dcterms:modified xsi:type="dcterms:W3CDTF">2018-09-26T16:48:05Z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0x010100FEA017BD9311F94F95BD2B4797F40A36</vt:lpwstr>
  </property>
  <property fmtid="{D5CDD505-2E9C-101B-9397-08002B2CF9AE}" pid="3" name="TaxKeyword">
    <vt:lpwstr/>
  </property>
  <property fmtid="{D5CDD505-2E9C-101B-9397-08002B2CF9AE}" pid="4" name="EPA Subject">
    <vt:lpwstr/>
  </property>
  <property fmtid="{D5CDD505-2E9C-101B-9397-08002B2CF9AE}" pid="5" name="Document Type">
    <vt:lpwstr/>
  </property>
</Properties>
</file>